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</p:sldIdLst>
  <p:sldSz cx="18288000" cy="10293350"/>
  <p:notesSz cx="18288000" cy="10293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A34"/>
    <a:srgbClr val="0055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66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90938"/>
            <a:ext cx="15544800" cy="21616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3D3D3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4276"/>
            <a:ext cx="12801600" cy="2573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3D3D3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3D3D3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7470"/>
            <a:ext cx="7955280" cy="67936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555985" y="2144978"/>
            <a:ext cx="6222365" cy="6844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0055A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9"/>
            <a:ext cx="18287999" cy="10288524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3962400" y="-254"/>
            <a:ext cx="10363200" cy="6332220"/>
          </a:xfrm>
          <a:custGeom>
            <a:avLst/>
            <a:gdLst/>
            <a:ahLst/>
            <a:cxnLst/>
            <a:rect l="l" t="t" r="r" b="b"/>
            <a:pathLst>
              <a:path w="10363200" h="6332220">
                <a:moveTo>
                  <a:pt x="10363200" y="208280"/>
                </a:moveTo>
                <a:lnTo>
                  <a:pt x="8930005" y="208280"/>
                </a:lnTo>
                <a:lnTo>
                  <a:pt x="8930005" y="0"/>
                </a:lnTo>
                <a:lnTo>
                  <a:pt x="1433322" y="0"/>
                </a:lnTo>
                <a:lnTo>
                  <a:pt x="1433322" y="208280"/>
                </a:lnTo>
                <a:lnTo>
                  <a:pt x="0" y="208280"/>
                </a:lnTo>
                <a:lnTo>
                  <a:pt x="0" y="4960620"/>
                </a:lnTo>
                <a:lnTo>
                  <a:pt x="1433322" y="4960620"/>
                </a:lnTo>
                <a:lnTo>
                  <a:pt x="1433322" y="6332220"/>
                </a:lnTo>
                <a:lnTo>
                  <a:pt x="8930005" y="6332220"/>
                </a:lnTo>
                <a:lnTo>
                  <a:pt x="8930005" y="4960620"/>
                </a:lnTo>
                <a:lnTo>
                  <a:pt x="10363200" y="4960620"/>
                </a:lnTo>
                <a:lnTo>
                  <a:pt x="10363200" y="208280"/>
                </a:lnTo>
                <a:close/>
              </a:path>
            </a:pathLst>
          </a:custGeom>
          <a:solidFill>
            <a:srgbClr val="99D13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2565654" y="1616455"/>
            <a:ext cx="13157200" cy="7602220"/>
          </a:xfrm>
          <a:custGeom>
            <a:avLst/>
            <a:gdLst/>
            <a:ahLst/>
            <a:cxnLst/>
            <a:rect l="l" t="t" r="r" b="b"/>
            <a:pathLst>
              <a:path w="13157200" h="7602220">
                <a:moveTo>
                  <a:pt x="13156819" y="0"/>
                </a:moveTo>
                <a:lnTo>
                  <a:pt x="2805684" y="0"/>
                </a:lnTo>
                <a:lnTo>
                  <a:pt x="2805684" y="57150"/>
                </a:lnTo>
                <a:lnTo>
                  <a:pt x="0" y="57150"/>
                </a:lnTo>
                <a:lnTo>
                  <a:pt x="0" y="7546340"/>
                </a:lnTo>
                <a:lnTo>
                  <a:pt x="0" y="7602220"/>
                </a:lnTo>
                <a:lnTo>
                  <a:pt x="7545451" y="7602220"/>
                </a:lnTo>
                <a:lnTo>
                  <a:pt x="7545451" y="7546340"/>
                </a:lnTo>
                <a:lnTo>
                  <a:pt x="13156819" y="7546340"/>
                </a:lnTo>
                <a:lnTo>
                  <a:pt x="13156819" y="57150"/>
                </a:lnTo>
                <a:lnTo>
                  <a:pt x="13156819" y="0"/>
                </a:lnTo>
                <a:close/>
              </a:path>
            </a:pathLst>
          </a:custGeom>
          <a:solidFill>
            <a:srgbClr val="B3D23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3962400" y="4447285"/>
            <a:ext cx="10363200" cy="5840730"/>
          </a:xfrm>
          <a:custGeom>
            <a:avLst/>
            <a:gdLst/>
            <a:ahLst/>
            <a:cxnLst/>
            <a:rect l="l" t="t" r="r" b="b"/>
            <a:pathLst>
              <a:path w="10363200" h="5840730">
                <a:moveTo>
                  <a:pt x="10363200" y="1371600"/>
                </a:moveTo>
                <a:lnTo>
                  <a:pt x="8930005" y="1371600"/>
                </a:lnTo>
                <a:lnTo>
                  <a:pt x="8930005" y="0"/>
                </a:lnTo>
                <a:lnTo>
                  <a:pt x="1433322" y="0"/>
                </a:lnTo>
                <a:lnTo>
                  <a:pt x="1433322" y="1371600"/>
                </a:lnTo>
                <a:lnTo>
                  <a:pt x="0" y="1371600"/>
                </a:lnTo>
                <a:lnTo>
                  <a:pt x="0" y="5840730"/>
                </a:lnTo>
                <a:lnTo>
                  <a:pt x="10363200" y="5840730"/>
                </a:lnTo>
                <a:lnTo>
                  <a:pt x="10363200" y="1371600"/>
                </a:lnTo>
                <a:close/>
              </a:path>
            </a:pathLst>
          </a:custGeom>
          <a:solidFill>
            <a:srgbClr val="99D13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6004814" y="3671201"/>
            <a:ext cx="6290310" cy="999490"/>
          </a:xfrm>
          <a:custGeom>
            <a:avLst/>
            <a:gdLst/>
            <a:ahLst/>
            <a:cxnLst/>
            <a:rect l="l" t="t" r="r" b="b"/>
            <a:pathLst>
              <a:path w="6290309" h="999489">
                <a:moveTo>
                  <a:pt x="890016" y="707885"/>
                </a:moveTo>
                <a:lnTo>
                  <a:pt x="886714" y="660895"/>
                </a:lnTo>
                <a:lnTo>
                  <a:pt x="876808" y="619366"/>
                </a:lnTo>
                <a:lnTo>
                  <a:pt x="860171" y="583425"/>
                </a:lnTo>
                <a:lnTo>
                  <a:pt x="836803" y="552945"/>
                </a:lnTo>
                <a:lnTo>
                  <a:pt x="807720" y="526910"/>
                </a:lnTo>
                <a:lnTo>
                  <a:pt x="773938" y="504177"/>
                </a:lnTo>
                <a:lnTo>
                  <a:pt x="735457" y="484492"/>
                </a:lnTo>
                <a:lnTo>
                  <a:pt x="692277" y="468236"/>
                </a:lnTo>
                <a:lnTo>
                  <a:pt x="724281" y="452615"/>
                </a:lnTo>
                <a:lnTo>
                  <a:pt x="753364" y="433946"/>
                </a:lnTo>
                <a:lnTo>
                  <a:pt x="779399" y="412356"/>
                </a:lnTo>
                <a:lnTo>
                  <a:pt x="799465" y="390893"/>
                </a:lnTo>
                <a:lnTo>
                  <a:pt x="802640" y="387591"/>
                </a:lnTo>
                <a:lnTo>
                  <a:pt x="821563" y="359397"/>
                </a:lnTo>
                <a:lnTo>
                  <a:pt x="835152" y="326885"/>
                </a:lnTo>
                <a:lnTo>
                  <a:pt x="843407" y="290309"/>
                </a:lnTo>
                <a:lnTo>
                  <a:pt x="846074" y="249669"/>
                </a:lnTo>
                <a:lnTo>
                  <a:pt x="846074" y="246621"/>
                </a:lnTo>
                <a:lnTo>
                  <a:pt x="836676" y="177533"/>
                </a:lnTo>
                <a:lnTo>
                  <a:pt x="819912" y="138036"/>
                </a:lnTo>
                <a:lnTo>
                  <a:pt x="796544" y="103619"/>
                </a:lnTo>
                <a:lnTo>
                  <a:pt x="758825" y="68072"/>
                </a:lnTo>
                <a:lnTo>
                  <a:pt x="703326" y="35166"/>
                </a:lnTo>
                <a:lnTo>
                  <a:pt x="636130" y="12573"/>
                </a:lnTo>
                <a:lnTo>
                  <a:pt x="614680" y="8623"/>
                </a:lnTo>
                <a:lnTo>
                  <a:pt x="614680" y="669785"/>
                </a:lnTo>
                <a:lnTo>
                  <a:pt x="614680" y="672706"/>
                </a:lnTo>
                <a:lnTo>
                  <a:pt x="612508" y="693153"/>
                </a:lnTo>
                <a:lnTo>
                  <a:pt x="606031" y="710806"/>
                </a:lnTo>
                <a:lnTo>
                  <a:pt x="606031" y="711060"/>
                </a:lnTo>
                <a:lnTo>
                  <a:pt x="580517" y="739254"/>
                </a:lnTo>
                <a:lnTo>
                  <a:pt x="538861" y="756399"/>
                </a:lnTo>
                <a:lnTo>
                  <a:pt x="482473" y="762241"/>
                </a:lnTo>
                <a:lnTo>
                  <a:pt x="482473" y="762622"/>
                </a:lnTo>
                <a:lnTo>
                  <a:pt x="270129" y="762622"/>
                </a:lnTo>
                <a:lnTo>
                  <a:pt x="270129" y="581774"/>
                </a:lnTo>
                <a:lnTo>
                  <a:pt x="479933" y="581774"/>
                </a:lnTo>
                <a:lnTo>
                  <a:pt x="512305" y="583171"/>
                </a:lnTo>
                <a:lnTo>
                  <a:pt x="563359" y="594982"/>
                </a:lnTo>
                <a:lnTo>
                  <a:pt x="596265" y="618350"/>
                </a:lnTo>
                <a:lnTo>
                  <a:pt x="614680" y="669785"/>
                </a:lnTo>
                <a:lnTo>
                  <a:pt x="614680" y="8623"/>
                </a:lnTo>
                <a:lnTo>
                  <a:pt x="597789" y="5575"/>
                </a:lnTo>
                <a:lnTo>
                  <a:pt x="573024" y="3048"/>
                </a:lnTo>
                <a:lnTo>
                  <a:pt x="573024" y="302501"/>
                </a:lnTo>
                <a:lnTo>
                  <a:pt x="573024" y="305422"/>
                </a:lnTo>
                <a:lnTo>
                  <a:pt x="564515" y="343141"/>
                </a:lnTo>
                <a:lnTo>
                  <a:pt x="521081" y="379082"/>
                </a:lnTo>
                <a:lnTo>
                  <a:pt x="472694" y="389623"/>
                </a:lnTo>
                <a:lnTo>
                  <a:pt x="442722" y="390893"/>
                </a:lnTo>
                <a:lnTo>
                  <a:pt x="442722" y="390512"/>
                </a:lnTo>
                <a:lnTo>
                  <a:pt x="270129" y="390512"/>
                </a:lnTo>
                <a:lnTo>
                  <a:pt x="270129" y="218173"/>
                </a:lnTo>
                <a:lnTo>
                  <a:pt x="448437" y="218173"/>
                </a:lnTo>
                <a:lnTo>
                  <a:pt x="503034" y="223634"/>
                </a:lnTo>
                <a:lnTo>
                  <a:pt x="541782" y="240017"/>
                </a:lnTo>
                <a:lnTo>
                  <a:pt x="570992" y="283451"/>
                </a:lnTo>
                <a:lnTo>
                  <a:pt x="573024" y="302501"/>
                </a:lnTo>
                <a:lnTo>
                  <a:pt x="573024" y="3048"/>
                </a:lnTo>
                <a:lnTo>
                  <a:pt x="555879" y="1397"/>
                </a:lnTo>
                <a:lnTo>
                  <a:pt x="510667" y="0"/>
                </a:lnTo>
                <a:lnTo>
                  <a:pt x="0" y="0"/>
                </a:lnTo>
                <a:lnTo>
                  <a:pt x="0" y="981570"/>
                </a:lnTo>
                <a:lnTo>
                  <a:pt x="512953" y="981570"/>
                </a:lnTo>
                <a:lnTo>
                  <a:pt x="570484" y="979538"/>
                </a:lnTo>
                <a:lnTo>
                  <a:pt x="623557" y="973569"/>
                </a:lnTo>
                <a:lnTo>
                  <a:pt x="672211" y="963536"/>
                </a:lnTo>
                <a:lnTo>
                  <a:pt x="716280" y="949566"/>
                </a:lnTo>
                <a:lnTo>
                  <a:pt x="755904" y="931659"/>
                </a:lnTo>
                <a:lnTo>
                  <a:pt x="790956" y="909815"/>
                </a:lnTo>
                <a:lnTo>
                  <a:pt x="826643" y="878954"/>
                </a:lnTo>
                <a:lnTo>
                  <a:pt x="854329" y="843648"/>
                </a:lnTo>
                <a:lnTo>
                  <a:pt x="874141" y="803897"/>
                </a:lnTo>
                <a:lnTo>
                  <a:pt x="885317" y="762622"/>
                </a:lnTo>
                <a:lnTo>
                  <a:pt x="890016" y="711060"/>
                </a:lnTo>
                <a:lnTo>
                  <a:pt x="890016" y="707885"/>
                </a:lnTo>
                <a:close/>
              </a:path>
              <a:path w="6290309" h="999489">
                <a:moveTo>
                  <a:pt x="2058924" y="620636"/>
                </a:moveTo>
                <a:lnTo>
                  <a:pt x="2057400" y="579234"/>
                </a:lnTo>
                <a:lnTo>
                  <a:pt x="2053209" y="539610"/>
                </a:lnTo>
                <a:lnTo>
                  <a:pt x="2045843" y="499605"/>
                </a:lnTo>
                <a:lnTo>
                  <a:pt x="2035683" y="461505"/>
                </a:lnTo>
                <a:lnTo>
                  <a:pt x="2022348" y="425183"/>
                </a:lnTo>
                <a:lnTo>
                  <a:pt x="1964309" y="329933"/>
                </a:lnTo>
                <a:lnTo>
                  <a:pt x="1910461" y="279006"/>
                </a:lnTo>
                <a:lnTo>
                  <a:pt x="1878584" y="257924"/>
                </a:lnTo>
                <a:lnTo>
                  <a:pt x="1843532" y="239636"/>
                </a:lnTo>
                <a:lnTo>
                  <a:pt x="1806067" y="225158"/>
                </a:lnTo>
                <a:lnTo>
                  <a:pt x="1806067" y="539610"/>
                </a:lnTo>
                <a:lnTo>
                  <a:pt x="1538859" y="539610"/>
                </a:lnTo>
                <a:lnTo>
                  <a:pt x="1555750" y="482968"/>
                </a:lnTo>
                <a:lnTo>
                  <a:pt x="1584198" y="439407"/>
                </a:lnTo>
                <a:lnTo>
                  <a:pt x="1623187" y="411340"/>
                </a:lnTo>
                <a:lnTo>
                  <a:pt x="1672463" y="401942"/>
                </a:lnTo>
                <a:lnTo>
                  <a:pt x="1698752" y="404355"/>
                </a:lnTo>
                <a:lnTo>
                  <a:pt x="1744218" y="423024"/>
                </a:lnTo>
                <a:lnTo>
                  <a:pt x="1779397" y="459473"/>
                </a:lnTo>
                <a:lnTo>
                  <a:pt x="1800606" y="509638"/>
                </a:lnTo>
                <a:lnTo>
                  <a:pt x="1806067" y="539610"/>
                </a:lnTo>
                <a:lnTo>
                  <a:pt x="1806067" y="225158"/>
                </a:lnTo>
                <a:lnTo>
                  <a:pt x="1805305" y="224777"/>
                </a:lnTo>
                <a:lnTo>
                  <a:pt x="1763903" y="214363"/>
                </a:lnTo>
                <a:lnTo>
                  <a:pt x="1719072" y="208013"/>
                </a:lnTo>
                <a:lnTo>
                  <a:pt x="1670939" y="205981"/>
                </a:lnTo>
                <a:lnTo>
                  <a:pt x="1629029" y="207886"/>
                </a:lnTo>
                <a:lnTo>
                  <a:pt x="1589024" y="213728"/>
                </a:lnTo>
                <a:lnTo>
                  <a:pt x="1550797" y="223253"/>
                </a:lnTo>
                <a:lnTo>
                  <a:pt x="1514475" y="236715"/>
                </a:lnTo>
                <a:lnTo>
                  <a:pt x="1480185" y="253352"/>
                </a:lnTo>
                <a:lnTo>
                  <a:pt x="1418463" y="295389"/>
                </a:lnTo>
                <a:lnTo>
                  <a:pt x="1366901" y="348475"/>
                </a:lnTo>
                <a:lnTo>
                  <a:pt x="1326896" y="411340"/>
                </a:lnTo>
                <a:lnTo>
                  <a:pt x="1311021" y="446773"/>
                </a:lnTo>
                <a:lnTo>
                  <a:pt x="1298575" y="483984"/>
                </a:lnTo>
                <a:lnTo>
                  <a:pt x="1289685" y="522211"/>
                </a:lnTo>
                <a:lnTo>
                  <a:pt x="1284351" y="561708"/>
                </a:lnTo>
                <a:lnTo>
                  <a:pt x="1282573" y="602475"/>
                </a:lnTo>
                <a:lnTo>
                  <a:pt x="1282573" y="605396"/>
                </a:lnTo>
                <a:lnTo>
                  <a:pt x="1284351" y="647179"/>
                </a:lnTo>
                <a:lnTo>
                  <a:pt x="1290193" y="689978"/>
                </a:lnTo>
                <a:lnTo>
                  <a:pt x="1299591" y="729348"/>
                </a:lnTo>
                <a:lnTo>
                  <a:pt x="1312926" y="766686"/>
                </a:lnTo>
                <a:lnTo>
                  <a:pt x="1329944" y="801738"/>
                </a:lnTo>
                <a:lnTo>
                  <a:pt x="1372743" y="863714"/>
                </a:lnTo>
                <a:lnTo>
                  <a:pt x="1427226" y="914768"/>
                </a:lnTo>
                <a:lnTo>
                  <a:pt x="1492377" y="954646"/>
                </a:lnTo>
                <a:lnTo>
                  <a:pt x="1528699" y="970521"/>
                </a:lnTo>
                <a:lnTo>
                  <a:pt x="1567180" y="983094"/>
                </a:lnTo>
                <a:lnTo>
                  <a:pt x="1607693" y="992111"/>
                </a:lnTo>
                <a:lnTo>
                  <a:pt x="1650365" y="997572"/>
                </a:lnTo>
                <a:lnTo>
                  <a:pt x="1694688" y="999350"/>
                </a:lnTo>
                <a:lnTo>
                  <a:pt x="1750187" y="996683"/>
                </a:lnTo>
                <a:lnTo>
                  <a:pt x="1801495" y="988809"/>
                </a:lnTo>
                <a:lnTo>
                  <a:pt x="1848612" y="975601"/>
                </a:lnTo>
                <a:lnTo>
                  <a:pt x="1891538" y="957186"/>
                </a:lnTo>
                <a:lnTo>
                  <a:pt x="1930908" y="934326"/>
                </a:lnTo>
                <a:lnTo>
                  <a:pt x="1966849" y="908037"/>
                </a:lnTo>
                <a:lnTo>
                  <a:pt x="1999488" y="878319"/>
                </a:lnTo>
                <a:lnTo>
                  <a:pt x="2028952" y="845045"/>
                </a:lnTo>
                <a:lnTo>
                  <a:pt x="1973707" y="799960"/>
                </a:lnTo>
                <a:lnTo>
                  <a:pt x="1879600" y="722998"/>
                </a:lnTo>
                <a:lnTo>
                  <a:pt x="1838579" y="757923"/>
                </a:lnTo>
                <a:lnTo>
                  <a:pt x="1797812" y="781799"/>
                </a:lnTo>
                <a:lnTo>
                  <a:pt x="1755267" y="795515"/>
                </a:lnTo>
                <a:lnTo>
                  <a:pt x="1708785" y="799960"/>
                </a:lnTo>
                <a:lnTo>
                  <a:pt x="1678178" y="798055"/>
                </a:lnTo>
                <a:lnTo>
                  <a:pt x="1624457" y="782688"/>
                </a:lnTo>
                <a:lnTo>
                  <a:pt x="1581531" y="751827"/>
                </a:lnTo>
                <a:lnTo>
                  <a:pt x="1552194" y="704837"/>
                </a:lnTo>
                <a:lnTo>
                  <a:pt x="1542542" y="675373"/>
                </a:lnTo>
                <a:lnTo>
                  <a:pt x="2057400" y="675373"/>
                </a:lnTo>
                <a:lnTo>
                  <a:pt x="2058035" y="668261"/>
                </a:lnTo>
                <a:lnTo>
                  <a:pt x="2058797" y="654164"/>
                </a:lnTo>
                <a:lnTo>
                  <a:pt x="2058924" y="648576"/>
                </a:lnTo>
                <a:lnTo>
                  <a:pt x="2058924" y="620636"/>
                </a:lnTo>
                <a:close/>
              </a:path>
              <a:path w="6290309" h="999489">
                <a:moveTo>
                  <a:pt x="2880360" y="484873"/>
                </a:moveTo>
                <a:lnTo>
                  <a:pt x="2876042" y="423151"/>
                </a:lnTo>
                <a:lnTo>
                  <a:pt x="2862961" y="368541"/>
                </a:lnTo>
                <a:lnTo>
                  <a:pt x="2841371" y="320916"/>
                </a:lnTo>
                <a:lnTo>
                  <a:pt x="2811272" y="280276"/>
                </a:lnTo>
                <a:lnTo>
                  <a:pt x="2773299" y="247764"/>
                </a:lnTo>
                <a:lnTo>
                  <a:pt x="2728468" y="224523"/>
                </a:lnTo>
                <a:lnTo>
                  <a:pt x="2676906" y="210553"/>
                </a:lnTo>
                <a:lnTo>
                  <a:pt x="2618486" y="205981"/>
                </a:lnTo>
                <a:lnTo>
                  <a:pt x="2598293" y="206616"/>
                </a:lnTo>
                <a:lnTo>
                  <a:pt x="2560574" y="212077"/>
                </a:lnTo>
                <a:lnTo>
                  <a:pt x="2494788" y="236080"/>
                </a:lnTo>
                <a:lnTo>
                  <a:pt x="2440813" y="272402"/>
                </a:lnTo>
                <a:lnTo>
                  <a:pt x="2387600" y="329552"/>
                </a:lnTo>
                <a:lnTo>
                  <a:pt x="2387600" y="222999"/>
                </a:lnTo>
                <a:lnTo>
                  <a:pt x="2118233" y="222999"/>
                </a:lnTo>
                <a:lnTo>
                  <a:pt x="2118233" y="981189"/>
                </a:lnTo>
                <a:lnTo>
                  <a:pt x="2388362" y="981189"/>
                </a:lnTo>
                <a:lnTo>
                  <a:pt x="2388362" y="570217"/>
                </a:lnTo>
                <a:lnTo>
                  <a:pt x="2390394" y="540626"/>
                </a:lnTo>
                <a:lnTo>
                  <a:pt x="2406269" y="492874"/>
                </a:lnTo>
                <a:lnTo>
                  <a:pt x="2437638" y="460743"/>
                </a:lnTo>
                <a:lnTo>
                  <a:pt x="2478913" y="444741"/>
                </a:lnTo>
                <a:lnTo>
                  <a:pt x="2502027" y="442709"/>
                </a:lnTo>
                <a:lnTo>
                  <a:pt x="2525014" y="444741"/>
                </a:lnTo>
                <a:lnTo>
                  <a:pt x="2564003" y="460743"/>
                </a:lnTo>
                <a:lnTo>
                  <a:pt x="2593213" y="493001"/>
                </a:lnTo>
                <a:lnTo>
                  <a:pt x="2608326" y="540626"/>
                </a:lnTo>
                <a:lnTo>
                  <a:pt x="2610104" y="570217"/>
                </a:lnTo>
                <a:lnTo>
                  <a:pt x="2610104" y="981189"/>
                </a:lnTo>
                <a:lnTo>
                  <a:pt x="2880360" y="981189"/>
                </a:lnTo>
                <a:lnTo>
                  <a:pt x="2880360" y="484873"/>
                </a:lnTo>
                <a:close/>
              </a:path>
              <a:path w="6290309" h="999489">
                <a:moveTo>
                  <a:pt x="3706495" y="620636"/>
                </a:moveTo>
                <a:lnTo>
                  <a:pt x="3705098" y="579234"/>
                </a:lnTo>
                <a:lnTo>
                  <a:pt x="3700907" y="539610"/>
                </a:lnTo>
                <a:lnTo>
                  <a:pt x="3693541" y="499605"/>
                </a:lnTo>
                <a:lnTo>
                  <a:pt x="3683381" y="461505"/>
                </a:lnTo>
                <a:lnTo>
                  <a:pt x="3670300" y="425183"/>
                </a:lnTo>
                <a:lnTo>
                  <a:pt x="3612642" y="329933"/>
                </a:lnTo>
                <a:lnTo>
                  <a:pt x="3558413" y="279006"/>
                </a:lnTo>
                <a:lnTo>
                  <a:pt x="3526536" y="257924"/>
                </a:lnTo>
                <a:lnTo>
                  <a:pt x="3491484" y="239636"/>
                </a:lnTo>
                <a:lnTo>
                  <a:pt x="3454146" y="225158"/>
                </a:lnTo>
                <a:lnTo>
                  <a:pt x="3454146" y="539610"/>
                </a:lnTo>
                <a:lnTo>
                  <a:pt x="3187065" y="539610"/>
                </a:lnTo>
                <a:lnTo>
                  <a:pt x="3203956" y="482968"/>
                </a:lnTo>
                <a:lnTo>
                  <a:pt x="3232277" y="439407"/>
                </a:lnTo>
                <a:lnTo>
                  <a:pt x="3271266" y="411340"/>
                </a:lnTo>
                <a:lnTo>
                  <a:pt x="3320542" y="401942"/>
                </a:lnTo>
                <a:lnTo>
                  <a:pt x="3346958" y="404355"/>
                </a:lnTo>
                <a:lnTo>
                  <a:pt x="3392297" y="423024"/>
                </a:lnTo>
                <a:lnTo>
                  <a:pt x="3427349" y="459473"/>
                </a:lnTo>
                <a:lnTo>
                  <a:pt x="3448685" y="509638"/>
                </a:lnTo>
                <a:lnTo>
                  <a:pt x="3454146" y="539610"/>
                </a:lnTo>
                <a:lnTo>
                  <a:pt x="3454146" y="225158"/>
                </a:lnTo>
                <a:lnTo>
                  <a:pt x="3453384" y="224777"/>
                </a:lnTo>
                <a:lnTo>
                  <a:pt x="3411982" y="214363"/>
                </a:lnTo>
                <a:lnTo>
                  <a:pt x="3367151" y="208013"/>
                </a:lnTo>
                <a:lnTo>
                  <a:pt x="3319018" y="205981"/>
                </a:lnTo>
                <a:lnTo>
                  <a:pt x="3277108" y="207886"/>
                </a:lnTo>
                <a:lnTo>
                  <a:pt x="3237230" y="213728"/>
                </a:lnTo>
                <a:lnTo>
                  <a:pt x="3199130" y="223253"/>
                </a:lnTo>
                <a:lnTo>
                  <a:pt x="3162681" y="236715"/>
                </a:lnTo>
                <a:lnTo>
                  <a:pt x="3128137" y="253352"/>
                </a:lnTo>
                <a:lnTo>
                  <a:pt x="3066542" y="295389"/>
                </a:lnTo>
                <a:lnTo>
                  <a:pt x="3014980" y="348475"/>
                </a:lnTo>
                <a:lnTo>
                  <a:pt x="2975102" y="411340"/>
                </a:lnTo>
                <a:lnTo>
                  <a:pt x="2959100" y="446773"/>
                </a:lnTo>
                <a:lnTo>
                  <a:pt x="2946654" y="483984"/>
                </a:lnTo>
                <a:lnTo>
                  <a:pt x="2937764" y="522211"/>
                </a:lnTo>
                <a:lnTo>
                  <a:pt x="2932430" y="561708"/>
                </a:lnTo>
                <a:lnTo>
                  <a:pt x="2930652" y="602475"/>
                </a:lnTo>
                <a:lnTo>
                  <a:pt x="2930652" y="605396"/>
                </a:lnTo>
                <a:lnTo>
                  <a:pt x="2932557" y="648576"/>
                </a:lnTo>
                <a:lnTo>
                  <a:pt x="2938272" y="689978"/>
                </a:lnTo>
                <a:lnTo>
                  <a:pt x="2947924" y="729348"/>
                </a:lnTo>
                <a:lnTo>
                  <a:pt x="2961386" y="766686"/>
                </a:lnTo>
                <a:lnTo>
                  <a:pt x="2978150" y="801738"/>
                </a:lnTo>
                <a:lnTo>
                  <a:pt x="3020822" y="863714"/>
                </a:lnTo>
                <a:lnTo>
                  <a:pt x="3075178" y="914768"/>
                </a:lnTo>
                <a:lnTo>
                  <a:pt x="3140329" y="954646"/>
                </a:lnTo>
                <a:lnTo>
                  <a:pt x="3176778" y="970521"/>
                </a:lnTo>
                <a:lnTo>
                  <a:pt x="3215259" y="983094"/>
                </a:lnTo>
                <a:lnTo>
                  <a:pt x="3255772" y="992111"/>
                </a:lnTo>
                <a:lnTo>
                  <a:pt x="3298444" y="997572"/>
                </a:lnTo>
                <a:lnTo>
                  <a:pt x="3342640" y="999350"/>
                </a:lnTo>
                <a:lnTo>
                  <a:pt x="3397885" y="996683"/>
                </a:lnTo>
                <a:lnTo>
                  <a:pt x="3449193" y="988809"/>
                </a:lnTo>
                <a:lnTo>
                  <a:pt x="3496437" y="975601"/>
                </a:lnTo>
                <a:lnTo>
                  <a:pt x="3539236" y="957186"/>
                </a:lnTo>
                <a:lnTo>
                  <a:pt x="3578606" y="934326"/>
                </a:lnTo>
                <a:lnTo>
                  <a:pt x="3614547" y="908037"/>
                </a:lnTo>
                <a:lnTo>
                  <a:pt x="3647186" y="878319"/>
                </a:lnTo>
                <a:lnTo>
                  <a:pt x="3676523" y="845045"/>
                </a:lnTo>
                <a:lnTo>
                  <a:pt x="3621405" y="799960"/>
                </a:lnTo>
                <a:lnTo>
                  <a:pt x="3527425" y="722998"/>
                </a:lnTo>
                <a:lnTo>
                  <a:pt x="3486277" y="757923"/>
                </a:lnTo>
                <a:lnTo>
                  <a:pt x="3445383" y="781799"/>
                </a:lnTo>
                <a:lnTo>
                  <a:pt x="3402965" y="795515"/>
                </a:lnTo>
                <a:lnTo>
                  <a:pt x="3356483" y="799960"/>
                </a:lnTo>
                <a:lnTo>
                  <a:pt x="3325749" y="798055"/>
                </a:lnTo>
                <a:lnTo>
                  <a:pt x="3272155" y="782688"/>
                </a:lnTo>
                <a:lnTo>
                  <a:pt x="3229229" y="751827"/>
                </a:lnTo>
                <a:lnTo>
                  <a:pt x="3199892" y="704837"/>
                </a:lnTo>
                <a:lnTo>
                  <a:pt x="3190494" y="675373"/>
                </a:lnTo>
                <a:lnTo>
                  <a:pt x="3705225" y="675373"/>
                </a:lnTo>
                <a:lnTo>
                  <a:pt x="3705860" y="668261"/>
                </a:lnTo>
                <a:lnTo>
                  <a:pt x="3706241" y="661276"/>
                </a:lnTo>
                <a:lnTo>
                  <a:pt x="3706368" y="654164"/>
                </a:lnTo>
                <a:lnTo>
                  <a:pt x="3706495" y="620636"/>
                </a:lnTo>
                <a:close/>
              </a:path>
              <a:path w="6290309" h="999489">
                <a:moveTo>
                  <a:pt x="4385437" y="743699"/>
                </a:moveTo>
                <a:lnTo>
                  <a:pt x="4380103" y="689978"/>
                </a:lnTo>
                <a:lnTo>
                  <a:pt x="4364228" y="646798"/>
                </a:lnTo>
                <a:lnTo>
                  <a:pt x="4338955" y="610476"/>
                </a:lnTo>
                <a:lnTo>
                  <a:pt x="4305808" y="580250"/>
                </a:lnTo>
                <a:lnTo>
                  <a:pt x="4265803" y="555104"/>
                </a:lnTo>
                <a:lnTo>
                  <a:pt x="4193921" y="524878"/>
                </a:lnTo>
                <a:lnTo>
                  <a:pt x="4084066" y="490969"/>
                </a:lnTo>
                <a:lnTo>
                  <a:pt x="4019677" y="468236"/>
                </a:lnTo>
                <a:lnTo>
                  <a:pt x="4005580" y="460997"/>
                </a:lnTo>
                <a:lnTo>
                  <a:pt x="3995547" y="452615"/>
                </a:lnTo>
                <a:lnTo>
                  <a:pt x="3989578" y="443090"/>
                </a:lnTo>
                <a:lnTo>
                  <a:pt x="3987546" y="432295"/>
                </a:lnTo>
                <a:lnTo>
                  <a:pt x="3988562" y="421881"/>
                </a:lnTo>
                <a:lnTo>
                  <a:pt x="4022979" y="395592"/>
                </a:lnTo>
                <a:lnTo>
                  <a:pt x="4050284" y="393052"/>
                </a:lnTo>
                <a:lnTo>
                  <a:pt x="4073906" y="394322"/>
                </a:lnTo>
                <a:lnTo>
                  <a:pt x="4127373" y="403720"/>
                </a:lnTo>
                <a:lnTo>
                  <a:pt x="4187444" y="422262"/>
                </a:lnTo>
                <a:lnTo>
                  <a:pt x="4247896" y="447789"/>
                </a:lnTo>
                <a:lnTo>
                  <a:pt x="4277741" y="463029"/>
                </a:lnTo>
                <a:lnTo>
                  <a:pt x="4370070" y="294754"/>
                </a:lnTo>
                <a:lnTo>
                  <a:pt x="4335653" y="274942"/>
                </a:lnTo>
                <a:lnTo>
                  <a:pt x="4299331" y="257416"/>
                </a:lnTo>
                <a:lnTo>
                  <a:pt x="4260977" y="242430"/>
                </a:lnTo>
                <a:lnTo>
                  <a:pt x="4220718" y="229603"/>
                </a:lnTo>
                <a:lnTo>
                  <a:pt x="4179443" y="219697"/>
                </a:lnTo>
                <a:lnTo>
                  <a:pt x="4137660" y="212458"/>
                </a:lnTo>
                <a:lnTo>
                  <a:pt x="4095623" y="208140"/>
                </a:lnTo>
                <a:lnTo>
                  <a:pt x="4053078" y="206743"/>
                </a:lnTo>
                <a:lnTo>
                  <a:pt x="4020185" y="207759"/>
                </a:lnTo>
                <a:lnTo>
                  <a:pt x="3958590" y="216014"/>
                </a:lnTo>
                <a:lnTo>
                  <a:pt x="3902710" y="232778"/>
                </a:lnTo>
                <a:lnTo>
                  <a:pt x="3853815" y="256908"/>
                </a:lnTo>
                <a:lnTo>
                  <a:pt x="3812921" y="288531"/>
                </a:lnTo>
                <a:lnTo>
                  <a:pt x="3780790" y="327647"/>
                </a:lnTo>
                <a:lnTo>
                  <a:pt x="3757676" y="374510"/>
                </a:lnTo>
                <a:lnTo>
                  <a:pt x="3745992" y="428104"/>
                </a:lnTo>
                <a:lnTo>
                  <a:pt x="3744595" y="457441"/>
                </a:lnTo>
                <a:lnTo>
                  <a:pt x="3745865" y="488048"/>
                </a:lnTo>
                <a:lnTo>
                  <a:pt x="3756660" y="536562"/>
                </a:lnTo>
                <a:lnTo>
                  <a:pt x="3777488" y="576313"/>
                </a:lnTo>
                <a:lnTo>
                  <a:pt x="3806571" y="609587"/>
                </a:lnTo>
                <a:lnTo>
                  <a:pt x="3843401" y="636892"/>
                </a:lnTo>
                <a:lnTo>
                  <a:pt x="3886835" y="659752"/>
                </a:lnTo>
                <a:lnTo>
                  <a:pt x="3936111" y="678294"/>
                </a:lnTo>
                <a:lnTo>
                  <a:pt x="4045839" y="711314"/>
                </a:lnTo>
                <a:lnTo>
                  <a:pt x="4109593" y="732650"/>
                </a:lnTo>
                <a:lnTo>
                  <a:pt x="4123182" y="739635"/>
                </a:lnTo>
                <a:lnTo>
                  <a:pt x="4132961" y="747763"/>
                </a:lnTo>
                <a:lnTo>
                  <a:pt x="4138803" y="757161"/>
                </a:lnTo>
                <a:lnTo>
                  <a:pt x="4140835" y="767829"/>
                </a:lnTo>
                <a:lnTo>
                  <a:pt x="4136517" y="788530"/>
                </a:lnTo>
                <a:lnTo>
                  <a:pt x="4123690" y="801230"/>
                </a:lnTo>
                <a:lnTo>
                  <a:pt x="4102354" y="808850"/>
                </a:lnTo>
                <a:lnTo>
                  <a:pt x="4072509" y="811390"/>
                </a:lnTo>
                <a:lnTo>
                  <a:pt x="4042156" y="809993"/>
                </a:lnTo>
                <a:lnTo>
                  <a:pt x="3977894" y="799071"/>
                </a:lnTo>
                <a:lnTo>
                  <a:pt x="3909441" y="777354"/>
                </a:lnTo>
                <a:lnTo>
                  <a:pt x="3841496" y="744842"/>
                </a:lnTo>
                <a:lnTo>
                  <a:pt x="3807841" y="724522"/>
                </a:lnTo>
                <a:lnTo>
                  <a:pt x="3707130" y="885812"/>
                </a:lnTo>
                <a:lnTo>
                  <a:pt x="3748278" y="912482"/>
                </a:lnTo>
                <a:lnTo>
                  <a:pt x="3790823" y="935596"/>
                </a:lnTo>
                <a:lnTo>
                  <a:pt x="3834892" y="954900"/>
                </a:lnTo>
                <a:lnTo>
                  <a:pt x="3880231" y="970521"/>
                </a:lnTo>
                <a:lnTo>
                  <a:pt x="3926967" y="982459"/>
                </a:lnTo>
                <a:lnTo>
                  <a:pt x="3974338" y="990968"/>
                </a:lnTo>
                <a:lnTo>
                  <a:pt x="4022344" y="996175"/>
                </a:lnTo>
                <a:lnTo>
                  <a:pt x="4071493" y="997826"/>
                </a:lnTo>
                <a:lnTo>
                  <a:pt x="4106164" y="996810"/>
                </a:lnTo>
                <a:lnTo>
                  <a:pt x="4170426" y="988682"/>
                </a:lnTo>
                <a:lnTo>
                  <a:pt x="4227830" y="972426"/>
                </a:lnTo>
                <a:lnTo>
                  <a:pt x="4277233" y="948169"/>
                </a:lnTo>
                <a:lnTo>
                  <a:pt x="4318254" y="916165"/>
                </a:lnTo>
                <a:lnTo>
                  <a:pt x="4350385" y="876541"/>
                </a:lnTo>
                <a:lnTo>
                  <a:pt x="4372737" y="829424"/>
                </a:lnTo>
                <a:lnTo>
                  <a:pt x="4384040" y="774306"/>
                </a:lnTo>
                <a:lnTo>
                  <a:pt x="4385437" y="743699"/>
                </a:lnTo>
                <a:close/>
              </a:path>
              <a:path w="6290309" h="999489">
                <a:moveTo>
                  <a:pt x="4921758" y="222618"/>
                </a:moveTo>
                <a:lnTo>
                  <a:pt x="4742307" y="222618"/>
                </a:lnTo>
                <a:lnTo>
                  <a:pt x="4742307" y="30721"/>
                </a:lnTo>
                <a:lnTo>
                  <a:pt x="4472178" y="30721"/>
                </a:lnTo>
                <a:lnTo>
                  <a:pt x="4472178" y="222618"/>
                </a:lnTo>
                <a:lnTo>
                  <a:pt x="4381373" y="222618"/>
                </a:lnTo>
                <a:lnTo>
                  <a:pt x="4381373" y="437121"/>
                </a:lnTo>
                <a:lnTo>
                  <a:pt x="4472178" y="437121"/>
                </a:lnTo>
                <a:lnTo>
                  <a:pt x="4472178" y="745604"/>
                </a:lnTo>
                <a:lnTo>
                  <a:pt x="4476369" y="808596"/>
                </a:lnTo>
                <a:lnTo>
                  <a:pt x="4489196" y="861936"/>
                </a:lnTo>
                <a:lnTo>
                  <a:pt x="4510532" y="905370"/>
                </a:lnTo>
                <a:lnTo>
                  <a:pt x="4540504" y="939025"/>
                </a:lnTo>
                <a:lnTo>
                  <a:pt x="4577842" y="964044"/>
                </a:lnTo>
                <a:lnTo>
                  <a:pt x="4622165" y="981951"/>
                </a:lnTo>
                <a:lnTo>
                  <a:pt x="4673346" y="992746"/>
                </a:lnTo>
                <a:lnTo>
                  <a:pt x="4730115" y="996429"/>
                </a:lnTo>
                <a:lnTo>
                  <a:pt x="4784852" y="993381"/>
                </a:lnTo>
                <a:lnTo>
                  <a:pt x="4834382" y="984491"/>
                </a:lnTo>
                <a:lnTo>
                  <a:pt x="4878959" y="970775"/>
                </a:lnTo>
                <a:lnTo>
                  <a:pt x="4918329" y="953122"/>
                </a:lnTo>
                <a:lnTo>
                  <a:pt x="4918329" y="744080"/>
                </a:lnTo>
                <a:lnTo>
                  <a:pt x="4868672" y="763384"/>
                </a:lnTo>
                <a:lnTo>
                  <a:pt x="4829683" y="770242"/>
                </a:lnTo>
                <a:lnTo>
                  <a:pt x="4783963" y="766305"/>
                </a:lnTo>
                <a:lnTo>
                  <a:pt x="4752594" y="742683"/>
                </a:lnTo>
                <a:lnTo>
                  <a:pt x="4742307" y="694550"/>
                </a:lnTo>
                <a:lnTo>
                  <a:pt x="4742307" y="437121"/>
                </a:lnTo>
                <a:lnTo>
                  <a:pt x="4921758" y="437121"/>
                </a:lnTo>
                <a:lnTo>
                  <a:pt x="4921758" y="222618"/>
                </a:lnTo>
                <a:close/>
              </a:path>
              <a:path w="6290309" h="999489">
                <a:moveTo>
                  <a:pt x="5694553" y="552183"/>
                </a:moveTo>
                <a:lnTo>
                  <a:pt x="5693410" y="506082"/>
                </a:lnTo>
                <a:lnTo>
                  <a:pt x="5683885" y="436486"/>
                </a:lnTo>
                <a:lnTo>
                  <a:pt x="5678424" y="416420"/>
                </a:lnTo>
                <a:lnTo>
                  <a:pt x="5675503" y="405371"/>
                </a:lnTo>
                <a:lnTo>
                  <a:pt x="5650230" y="349999"/>
                </a:lnTo>
                <a:lnTo>
                  <a:pt x="5612511" y="303644"/>
                </a:lnTo>
                <a:lnTo>
                  <a:pt x="5560568" y="263893"/>
                </a:lnTo>
                <a:lnTo>
                  <a:pt x="5495163" y="234810"/>
                </a:lnTo>
                <a:lnTo>
                  <a:pt x="5456936" y="224396"/>
                </a:lnTo>
                <a:lnTo>
                  <a:pt x="5433161" y="220332"/>
                </a:lnTo>
                <a:lnTo>
                  <a:pt x="5432399" y="220205"/>
                </a:lnTo>
                <a:lnTo>
                  <a:pt x="5432399" y="671309"/>
                </a:lnTo>
                <a:lnTo>
                  <a:pt x="5432399" y="677532"/>
                </a:lnTo>
                <a:lnTo>
                  <a:pt x="5432298" y="707504"/>
                </a:lnTo>
                <a:lnTo>
                  <a:pt x="5423154" y="757796"/>
                </a:lnTo>
                <a:lnTo>
                  <a:pt x="5395341" y="797420"/>
                </a:lnTo>
                <a:lnTo>
                  <a:pt x="5352415" y="822693"/>
                </a:lnTo>
                <a:lnTo>
                  <a:pt x="5298313" y="831075"/>
                </a:lnTo>
                <a:lnTo>
                  <a:pt x="5298948" y="831329"/>
                </a:lnTo>
                <a:lnTo>
                  <a:pt x="5261102" y="825868"/>
                </a:lnTo>
                <a:lnTo>
                  <a:pt x="5218684" y="797674"/>
                </a:lnTo>
                <a:lnTo>
                  <a:pt x="5203444" y="748525"/>
                </a:lnTo>
                <a:lnTo>
                  <a:pt x="5203444" y="745604"/>
                </a:lnTo>
                <a:lnTo>
                  <a:pt x="5211445" y="707504"/>
                </a:lnTo>
                <a:lnTo>
                  <a:pt x="5235321" y="677532"/>
                </a:lnTo>
                <a:lnTo>
                  <a:pt x="5274183" y="658101"/>
                </a:lnTo>
                <a:lnTo>
                  <a:pt x="5327015" y="651624"/>
                </a:lnTo>
                <a:lnTo>
                  <a:pt x="5342001" y="652005"/>
                </a:lnTo>
                <a:lnTo>
                  <a:pt x="5384673" y="657212"/>
                </a:lnTo>
                <a:lnTo>
                  <a:pt x="5422011" y="667245"/>
                </a:lnTo>
                <a:lnTo>
                  <a:pt x="5432399" y="671309"/>
                </a:lnTo>
                <a:lnTo>
                  <a:pt x="5432399" y="220205"/>
                </a:lnTo>
                <a:lnTo>
                  <a:pt x="5414391" y="217030"/>
                </a:lnTo>
                <a:lnTo>
                  <a:pt x="5368290" y="212585"/>
                </a:lnTo>
                <a:lnTo>
                  <a:pt x="5319522" y="211188"/>
                </a:lnTo>
                <a:lnTo>
                  <a:pt x="5271389" y="212204"/>
                </a:lnTo>
                <a:lnTo>
                  <a:pt x="5226558" y="215252"/>
                </a:lnTo>
                <a:lnTo>
                  <a:pt x="5185156" y="220332"/>
                </a:lnTo>
                <a:lnTo>
                  <a:pt x="5146929" y="227444"/>
                </a:lnTo>
                <a:lnTo>
                  <a:pt x="5075555" y="246367"/>
                </a:lnTo>
                <a:lnTo>
                  <a:pt x="5008499" y="270370"/>
                </a:lnTo>
                <a:lnTo>
                  <a:pt x="5063998" y="458203"/>
                </a:lnTo>
                <a:lnTo>
                  <a:pt x="5089398" y="448932"/>
                </a:lnTo>
                <a:lnTo>
                  <a:pt x="5114671" y="440804"/>
                </a:lnTo>
                <a:lnTo>
                  <a:pt x="5164836" y="427469"/>
                </a:lnTo>
                <a:lnTo>
                  <a:pt x="5217541" y="419214"/>
                </a:lnTo>
                <a:lnTo>
                  <a:pt x="5275834" y="416420"/>
                </a:lnTo>
                <a:lnTo>
                  <a:pt x="5312410" y="418452"/>
                </a:lnTo>
                <a:lnTo>
                  <a:pt x="5370449" y="434454"/>
                </a:lnTo>
                <a:lnTo>
                  <a:pt x="5408295" y="466331"/>
                </a:lnTo>
                <a:lnTo>
                  <a:pt x="5426964" y="511797"/>
                </a:lnTo>
                <a:lnTo>
                  <a:pt x="5429377" y="552183"/>
                </a:lnTo>
                <a:lnTo>
                  <a:pt x="5411978" y="546722"/>
                </a:lnTo>
                <a:lnTo>
                  <a:pt x="5392547" y="541515"/>
                </a:lnTo>
                <a:lnTo>
                  <a:pt x="5347589" y="531736"/>
                </a:lnTo>
                <a:lnTo>
                  <a:pt x="5297170" y="524878"/>
                </a:lnTo>
                <a:lnTo>
                  <a:pt x="5244338" y="522592"/>
                </a:lnTo>
                <a:lnTo>
                  <a:pt x="5210810" y="523481"/>
                </a:lnTo>
                <a:lnTo>
                  <a:pt x="5149088" y="531355"/>
                </a:lnTo>
                <a:lnTo>
                  <a:pt x="5093843" y="546722"/>
                </a:lnTo>
                <a:lnTo>
                  <a:pt x="5046599" y="569074"/>
                </a:lnTo>
                <a:lnTo>
                  <a:pt x="5007356" y="598538"/>
                </a:lnTo>
                <a:lnTo>
                  <a:pt x="4976876" y="635749"/>
                </a:lnTo>
                <a:lnTo>
                  <a:pt x="4955032" y="680453"/>
                </a:lnTo>
                <a:lnTo>
                  <a:pt x="4943983" y="732269"/>
                </a:lnTo>
                <a:lnTo>
                  <a:pt x="4942586" y="760717"/>
                </a:lnTo>
                <a:lnTo>
                  <a:pt x="4942586" y="763765"/>
                </a:lnTo>
                <a:lnTo>
                  <a:pt x="4947539" y="816724"/>
                </a:lnTo>
                <a:lnTo>
                  <a:pt x="4962652" y="863968"/>
                </a:lnTo>
                <a:lnTo>
                  <a:pt x="4986147" y="904481"/>
                </a:lnTo>
                <a:lnTo>
                  <a:pt x="5017516" y="937501"/>
                </a:lnTo>
                <a:lnTo>
                  <a:pt x="5055362" y="963409"/>
                </a:lnTo>
                <a:lnTo>
                  <a:pt x="5099304" y="982332"/>
                </a:lnTo>
                <a:lnTo>
                  <a:pt x="5148326" y="994016"/>
                </a:lnTo>
                <a:lnTo>
                  <a:pt x="5201285" y="997826"/>
                </a:lnTo>
                <a:lnTo>
                  <a:pt x="5272659" y="991476"/>
                </a:lnTo>
                <a:lnTo>
                  <a:pt x="5332984" y="971918"/>
                </a:lnTo>
                <a:lnTo>
                  <a:pt x="5383911" y="941438"/>
                </a:lnTo>
                <a:lnTo>
                  <a:pt x="5427472" y="902449"/>
                </a:lnTo>
                <a:lnTo>
                  <a:pt x="5427472" y="980808"/>
                </a:lnTo>
                <a:lnTo>
                  <a:pt x="5694553" y="980808"/>
                </a:lnTo>
                <a:lnTo>
                  <a:pt x="5694553" y="902449"/>
                </a:lnTo>
                <a:lnTo>
                  <a:pt x="5694553" y="831329"/>
                </a:lnTo>
                <a:lnTo>
                  <a:pt x="5694553" y="552183"/>
                </a:lnTo>
                <a:close/>
              </a:path>
              <a:path w="6290309" h="999489">
                <a:moveTo>
                  <a:pt x="6289802" y="210426"/>
                </a:moveTo>
                <a:lnTo>
                  <a:pt x="6244463" y="211569"/>
                </a:lnTo>
                <a:lnTo>
                  <a:pt x="6203823" y="218808"/>
                </a:lnTo>
                <a:lnTo>
                  <a:pt x="6167882" y="232143"/>
                </a:lnTo>
                <a:lnTo>
                  <a:pt x="6109208" y="276593"/>
                </a:lnTo>
                <a:lnTo>
                  <a:pt x="6064123" y="338569"/>
                </a:lnTo>
                <a:lnTo>
                  <a:pt x="6046216" y="375780"/>
                </a:lnTo>
                <a:lnTo>
                  <a:pt x="6046216" y="222999"/>
                </a:lnTo>
                <a:lnTo>
                  <a:pt x="5775960" y="222999"/>
                </a:lnTo>
                <a:lnTo>
                  <a:pt x="5775960" y="981570"/>
                </a:lnTo>
                <a:lnTo>
                  <a:pt x="6046216" y="981570"/>
                </a:lnTo>
                <a:lnTo>
                  <a:pt x="6046216" y="745985"/>
                </a:lnTo>
                <a:lnTo>
                  <a:pt x="6049772" y="684517"/>
                </a:lnTo>
                <a:lnTo>
                  <a:pt x="6060567" y="631812"/>
                </a:lnTo>
                <a:lnTo>
                  <a:pt x="6078347" y="587743"/>
                </a:lnTo>
                <a:lnTo>
                  <a:pt x="6103239" y="552564"/>
                </a:lnTo>
                <a:lnTo>
                  <a:pt x="6134862" y="525513"/>
                </a:lnTo>
                <a:lnTo>
                  <a:pt x="6172708" y="506209"/>
                </a:lnTo>
                <a:lnTo>
                  <a:pt x="6216777" y="494652"/>
                </a:lnTo>
                <a:lnTo>
                  <a:pt x="6267069" y="490715"/>
                </a:lnTo>
                <a:lnTo>
                  <a:pt x="6289802" y="490715"/>
                </a:lnTo>
                <a:lnTo>
                  <a:pt x="6289802" y="2104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75139" y="4967147"/>
            <a:ext cx="164731" cy="220802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16438" y="4967160"/>
            <a:ext cx="198742" cy="221170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12981" y="4969027"/>
            <a:ext cx="141338" cy="216001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146788" y="4969408"/>
            <a:ext cx="133845" cy="216001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848728" y="3527678"/>
            <a:ext cx="218694" cy="178562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6951852" y="3941190"/>
            <a:ext cx="277495" cy="711200"/>
          </a:xfrm>
          <a:custGeom>
            <a:avLst/>
            <a:gdLst/>
            <a:ahLst/>
            <a:cxnLst/>
            <a:rect l="l" t="t" r="r" b="b"/>
            <a:pathLst>
              <a:path w="277495" h="711200">
                <a:moveTo>
                  <a:pt x="154813" y="0"/>
                </a:moveTo>
                <a:lnTo>
                  <a:pt x="74295" y="34035"/>
                </a:lnTo>
                <a:lnTo>
                  <a:pt x="47751" y="81914"/>
                </a:lnTo>
                <a:lnTo>
                  <a:pt x="35305" y="120522"/>
                </a:lnTo>
                <a:lnTo>
                  <a:pt x="23875" y="171068"/>
                </a:lnTo>
                <a:lnTo>
                  <a:pt x="14224" y="235457"/>
                </a:lnTo>
                <a:lnTo>
                  <a:pt x="6730" y="315467"/>
                </a:lnTo>
                <a:lnTo>
                  <a:pt x="1777" y="412876"/>
                </a:lnTo>
                <a:lnTo>
                  <a:pt x="0" y="529589"/>
                </a:lnTo>
                <a:lnTo>
                  <a:pt x="6603" y="603630"/>
                </a:lnTo>
                <a:lnTo>
                  <a:pt x="24002" y="654176"/>
                </a:lnTo>
                <a:lnTo>
                  <a:pt x="48768" y="685672"/>
                </a:lnTo>
                <a:lnTo>
                  <a:pt x="106679" y="709549"/>
                </a:lnTo>
                <a:lnTo>
                  <a:pt x="132842" y="710818"/>
                </a:lnTo>
                <a:lnTo>
                  <a:pt x="168910" y="710818"/>
                </a:lnTo>
                <a:lnTo>
                  <a:pt x="215392" y="700658"/>
                </a:lnTo>
                <a:lnTo>
                  <a:pt x="243967" y="675004"/>
                </a:lnTo>
                <a:lnTo>
                  <a:pt x="263905" y="604901"/>
                </a:lnTo>
                <a:lnTo>
                  <a:pt x="258064" y="454405"/>
                </a:lnTo>
                <a:lnTo>
                  <a:pt x="255397" y="356362"/>
                </a:lnTo>
                <a:lnTo>
                  <a:pt x="255524" y="277875"/>
                </a:lnTo>
                <a:lnTo>
                  <a:pt x="257555" y="216407"/>
                </a:lnTo>
                <a:lnTo>
                  <a:pt x="260985" y="169671"/>
                </a:lnTo>
                <a:lnTo>
                  <a:pt x="276987" y="67690"/>
                </a:lnTo>
                <a:lnTo>
                  <a:pt x="275463" y="56133"/>
                </a:lnTo>
                <a:lnTo>
                  <a:pt x="250444" y="24637"/>
                </a:lnTo>
                <a:lnTo>
                  <a:pt x="204343" y="6222"/>
                </a:lnTo>
                <a:lnTo>
                  <a:pt x="1548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bg object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080250" y="3706621"/>
            <a:ext cx="207136" cy="204215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316215" y="3589096"/>
            <a:ext cx="172999" cy="129463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119619" y="3419982"/>
            <a:ext cx="126110" cy="15684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3D3D3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318242" y="873197"/>
            <a:ext cx="7562850" cy="13849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3D3D3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0" y="2210561"/>
            <a:ext cx="7868920" cy="5867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72816"/>
            <a:ext cx="5852160" cy="5146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72816"/>
            <a:ext cx="4206240" cy="5146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72816"/>
            <a:ext cx="4206240" cy="5146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1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3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1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1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70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1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1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jpg"/><Relationship Id="rId5" Type="http://schemas.openxmlformats.org/officeDocument/2006/relationships/image" Target="../media/image95.png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6.jpg"/><Relationship Id="rId4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jpg"/><Relationship Id="rId5" Type="http://schemas.openxmlformats.org/officeDocument/2006/relationships/image" Target="../media/image104.png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jpg"/><Relationship Id="rId5" Type="http://schemas.openxmlformats.org/officeDocument/2006/relationships/image" Target="../media/image107.png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1.jpg"/><Relationship Id="rId5" Type="http://schemas.openxmlformats.org/officeDocument/2006/relationships/image" Target="../media/image87.png"/><Relationship Id="rId4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g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jpg"/><Relationship Id="rId5" Type="http://schemas.openxmlformats.org/officeDocument/2006/relationships/image" Target="../media/image87.png"/><Relationship Id="rId4" Type="http://schemas.openxmlformats.org/officeDocument/2006/relationships/image" Target="../media/image1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g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g"/><Relationship Id="rId5" Type="http://schemas.openxmlformats.org/officeDocument/2006/relationships/image" Target="../media/image87.png"/><Relationship Id="rId4" Type="http://schemas.openxmlformats.org/officeDocument/2006/relationships/image" Target="../media/image1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1.jpg"/><Relationship Id="rId5" Type="http://schemas.openxmlformats.org/officeDocument/2006/relationships/image" Target="../media/image87.png"/><Relationship Id="rId4" Type="http://schemas.openxmlformats.org/officeDocument/2006/relationships/image" Target="../media/image1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g"/><Relationship Id="rId5" Type="http://schemas.openxmlformats.org/officeDocument/2006/relationships/image" Target="../media/image87.png"/><Relationship Id="rId4" Type="http://schemas.openxmlformats.org/officeDocument/2006/relationships/image" Target="../media/image1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g"/><Relationship Id="rId5" Type="http://schemas.openxmlformats.org/officeDocument/2006/relationships/image" Target="../media/image87.png"/><Relationship Id="rId4" Type="http://schemas.openxmlformats.org/officeDocument/2006/relationships/image" Target="../media/image1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g"/><Relationship Id="rId5" Type="http://schemas.openxmlformats.org/officeDocument/2006/relationships/image" Target="../media/image87.png"/><Relationship Id="rId4" Type="http://schemas.openxmlformats.org/officeDocument/2006/relationships/image" Target="../media/image1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9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3.jpg"/><Relationship Id="rId5" Type="http://schemas.openxmlformats.org/officeDocument/2006/relationships/image" Target="../media/image142.png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png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8.jpg"/><Relationship Id="rId5" Type="http://schemas.openxmlformats.org/officeDocument/2006/relationships/image" Target="../media/image147.png"/><Relationship Id="rId4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8.jpg"/><Relationship Id="rId5" Type="http://schemas.openxmlformats.org/officeDocument/2006/relationships/image" Target="../media/image150.png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g"/><Relationship Id="rId5" Type="http://schemas.openxmlformats.org/officeDocument/2006/relationships/image" Target="../media/image87.png"/><Relationship Id="rId4" Type="http://schemas.openxmlformats.org/officeDocument/2006/relationships/image" Target="../media/image1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g"/><Relationship Id="rId5" Type="http://schemas.openxmlformats.org/officeDocument/2006/relationships/image" Target="../media/image87.png"/><Relationship Id="rId4" Type="http://schemas.openxmlformats.org/officeDocument/2006/relationships/image" Target="../media/image1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1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1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163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7" Type="http://schemas.openxmlformats.org/officeDocument/2006/relationships/image" Target="../media/image176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jp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6.png"/><Relationship Id="rId4" Type="http://schemas.openxmlformats.org/officeDocument/2006/relationships/image" Target="../media/image17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4.jpg"/><Relationship Id="rId4" Type="http://schemas.openxmlformats.org/officeDocument/2006/relationships/image" Target="../media/image18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4.jpg"/><Relationship Id="rId4" Type="http://schemas.openxmlformats.org/officeDocument/2006/relationships/image" Target="../media/image18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jpg"/><Relationship Id="rId4" Type="http://schemas.openxmlformats.org/officeDocument/2006/relationships/image" Target="../media/image18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jpg"/><Relationship Id="rId4" Type="http://schemas.openxmlformats.org/officeDocument/2006/relationships/image" Target="../media/image19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9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0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1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254"/>
            <a:ext cx="18288000" cy="10288270"/>
            <a:chOff x="0" y="-254"/>
            <a:chExt cx="18288000" cy="10288270"/>
          </a:xfrm>
        </p:grpSpPr>
        <p:sp>
          <p:nvSpPr>
            <p:cNvPr id="3" name="object 3"/>
            <p:cNvSpPr/>
            <p:nvPr/>
          </p:nvSpPr>
          <p:spPr>
            <a:xfrm>
              <a:off x="5958332" y="-254"/>
              <a:ext cx="12329795" cy="10288270"/>
            </a:xfrm>
            <a:custGeom>
              <a:avLst/>
              <a:gdLst/>
              <a:ahLst/>
              <a:cxnLst/>
              <a:rect l="l" t="t" r="r" b="b"/>
              <a:pathLst>
                <a:path w="12329794" h="10288270">
                  <a:moveTo>
                    <a:pt x="12329668" y="0"/>
                  </a:moveTo>
                  <a:lnTo>
                    <a:pt x="0" y="0"/>
                  </a:lnTo>
                  <a:lnTo>
                    <a:pt x="0" y="676910"/>
                  </a:lnTo>
                  <a:lnTo>
                    <a:pt x="11592306" y="676910"/>
                  </a:lnTo>
                  <a:lnTo>
                    <a:pt x="11592306" y="9611360"/>
                  </a:lnTo>
                  <a:lnTo>
                    <a:pt x="0" y="9611360"/>
                  </a:lnTo>
                  <a:lnTo>
                    <a:pt x="0" y="10288270"/>
                  </a:lnTo>
                  <a:lnTo>
                    <a:pt x="12329668" y="10288270"/>
                  </a:lnTo>
                  <a:lnTo>
                    <a:pt x="12329668" y="9611360"/>
                  </a:lnTo>
                  <a:lnTo>
                    <a:pt x="12329668" y="676910"/>
                  </a:lnTo>
                  <a:lnTo>
                    <a:pt x="12329668" y="0"/>
                  </a:lnTo>
                  <a:close/>
                </a:path>
              </a:pathLst>
            </a:custGeom>
            <a:solidFill>
              <a:srgbClr val="FECA3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7412" y="676516"/>
              <a:ext cx="16813149" cy="893559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2210561"/>
              <a:ext cx="7868920" cy="5867400"/>
            </a:xfrm>
            <a:custGeom>
              <a:avLst/>
              <a:gdLst/>
              <a:ahLst/>
              <a:cxnLst/>
              <a:rect l="l" t="t" r="r" b="b"/>
              <a:pathLst>
                <a:path w="7868920" h="5867400">
                  <a:moveTo>
                    <a:pt x="7868666" y="0"/>
                  </a:moveTo>
                  <a:lnTo>
                    <a:pt x="0" y="0"/>
                  </a:lnTo>
                  <a:lnTo>
                    <a:pt x="0" y="5867400"/>
                  </a:lnTo>
                  <a:lnTo>
                    <a:pt x="7868666" y="5867400"/>
                  </a:lnTo>
                  <a:lnTo>
                    <a:pt x="7868666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solidFill>
            <a:srgbClr val="0055A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635"/>
              </a:spcBef>
            </a:pPr>
            <a:endParaRPr sz="4800" dirty="0">
              <a:latin typeface="Times New Roman"/>
              <a:cs typeface="Times New Roman"/>
            </a:endParaRPr>
          </a:p>
          <a:p>
            <a:pPr marL="339725" marR="2251710">
              <a:lnSpc>
                <a:spcPct val="100000"/>
              </a:lnSpc>
            </a:pPr>
            <a:r>
              <a:rPr sz="4800" spc="-345" dirty="0"/>
              <a:t>C</a:t>
            </a:r>
            <a:r>
              <a:rPr sz="4800" spc="-705" dirty="0"/>
              <a:t>A</a:t>
            </a:r>
            <a:r>
              <a:rPr sz="4800" spc="-370" dirty="0"/>
              <a:t>T</a:t>
            </a:r>
            <a:r>
              <a:rPr sz="4800" spc="-345" dirty="0"/>
              <a:t>E</a:t>
            </a:r>
            <a:r>
              <a:rPr sz="4800" spc="-365" dirty="0"/>
              <a:t>GO</a:t>
            </a:r>
            <a:r>
              <a:rPr sz="4800" spc="-345" dirty="0"/>
              <a:t>R</a:t>
            </a:r>
            <a:r>
              <a:rPr sz="4800" spc="-365" dirty="0"/>
              <a:t>Í</a:t>
            </a:r>
            <a:r>
              <a:rPr sz="4800" spc="-20" dirty="0"/>
              <a:t>A</a:t>
            </a:r>
            <a:r>
              <a:rPr sz="4800" spc="-360" dirty="0"/>
              <a:t> </a:t>
            </a:r>
            <a:r>
              <a:rPr sz="4800" spc="-320" dirty="0"/>
              <a:t>ENTRETENIMIENTO</a:t>
            </a:r>
            <a:endParaRPr sz="4800" dirty="0"/>
          </a:p>
        </p:txBody>
      </p:sp>
      <p:grpSp>
        <p:nvGrpSpPr>
          <p:cNvPr id="7" name="object 7"/>
          <p:cNvGrpSpPr/>
          <p:nvPr/>
        </p:nvGrpSpPr>
        <p:grpSpPr>
          <a:xfrm>
            <a:off x="889863" y="3325621"/>
            <a:ext cx="17398365" cy="6963409"/>
            <a:chOff x="889863" y="3325621"/>
            <a:chExt cx="17398365" cy="6963409"/>
          </a:xfrm>
        </p:grpSpPr>
        <p:sp>
          <p:nvSpPr>
            <p:cNvPr id="8" name="object 8"/>
            <p:cNvSpPr/>
            <p:nvPr/>
          </p:nvSpPr>
          <p:spPr>
            <a:xfrm>
              <a:off x="889863" y="3325621"/>
              <a:ext cx="1250950" cy="1296035"/>
            </a:xfrm>
            <a:custGeom>
              <a:avLst/>
              <a:gdLst/>
              <a:ahLst/>
              <a:cxnLst/>
              <a:rect l="l" t="t" r="r" b="b"/>
              <a:pathLst>
                <a:path w="1250950" h="1296035">
                  <a:moveTo>
                    <a:pt x="834161" y="576580"/>
                  </a:moveTo>
                  <a:lnTo>
                    <a:pt x="830986" y="565658"/>
                  </a:lnTo>
                  <a:lnTo>
                    <a:pt x="824763" y="556641"/>
                  </a:lnTo>
                  <a:lnTo>
                    <a:pt x="816127" y="550418"/>
                  </a:lnTo>
                  <a:lnTo>
                    <a:pt x="805459" y="548132"/>
                  </a:lnTo>
                  <a:lnTo>
                    <a:pt x="779043" y="548132"/>
                  </a:lnTo>
                  <a:lnTo>
                    <a:pt x="779043" y="602996"/>
                  </a:lnTo>
                  <a:lnTo>
                    <a:pt x="779043" y="686308"/>
                  </a:lnTo>
                  <a:lnTo>
                    <a:pt x="307644" y="686308"/>
                  </a:lnTo>
                  <a:lnTo>
                    <a:pt x="307644" y="602996"/>
                  </a:lnTo>
                  <a:lnTo>
                    <a:pt x="779043" y="602996"/>
                  </a:lnTo>
                  <a:lnTo>
                    <a:pt x="779043" y="548132"/>
                  </a:lnTo>
                  <a:lnTo>
                    <a:pt x="278726" y="548132"/>
                  </a:lnTo>
                  <a:lnTo>
                    <a:pt x="267690" y="550418"/>
                  </a:lnTo>
                  <a:lnTo>
                    <a:pt x="258546" y="556641"/>
                  </a:lnTo>
                  <a:lnTo>
                    <a:pt x="252323" y="565658"/>
                  </a:lnTo>
                  <a:lnTo>
                    <a:pt x="250024" y="576580"/>
                  </a:lnTo>
                  <a:lnTo>
                    <a:pt x="250024" y="714756"/>
                  </a:lnTo>
                  <a:lnTo>
                    <a:pt x="252361" y="725678"/>
                  </a:lnTo>
                  <a:lnTo>
                    <a:pt x="258635" y="734822"/>
                  </a:lnTo>
                  <a:lnTo>
                    <a:pt x="267779" y="741045"/>
                  </a:lnTo>
                  <a:lnTo>
                    <a:pt x="278726" y="743331"/>
                  </a:lnTo>
                  <a:lnTo>
                    <a:pt x="805459" y="743331"/>
                  </a:lnTo>
                  <a:lnTo>
                    <a:pt x="816508" y="741045"/>
                  </a:lnTo>
                  <a:lnTo>
                    <a:pt x="825652" y="734822"/>
                  </a:lnTo>
                  <a:lnTo>
                    <a:pt x="831875" y="725678"/>
                  </a:lnTo>
                  <a:lnTo>
                    <a:pt x="834161" y="714756"/>
                  </a:lnTo>
                  <a:lnTo>
                    <a:pt x="834161" y="686308"/>
                  </a:lnTo>
                  <a:lnTo>
                    <a:pt x="834161" y="576580"/>
                  </a:lnTo>
                  <a:close/>
                </a:path>
                <a:path w="1250950" h="1296035">
                  <a:moveTo>
                    <a:pt x="1250340" y="276225"/>
                  </a:moveTo>
                  <a:lnTo>
                    <a:pt x="1245260" y="261620"/>
                  </a:lnTo>
                  <a:lnTo>
                    <a:pt x="1235100" y="251587"/>
                  </a:lnTo>
                  <a:lnTo>
                    <a:pt x="1222019" y="247269"/>
                  </a:lnTo>
                  <a:lnTo>
                    <a:pt x="1208303" y="249936"/>
                  </a:lnTo>
                  <a:lnTo>
                    <a:pt x="1192936" y="256794"/>
                  </a:lnTo>
                  <a:lnTo>
                    <a:pt x="1192936" y="317881"/>
                  </a:lnTo>
                  <a:lnTo>
                    <a:pt x="1192936" y="780542"/>
                  </a:lnTo>
                  <a:lnTo>
                    <a:pt x="1080160" y="730123"/>
                  </a:lnTo>
                  <a:lnTo>
                    <a:pt x="942873" y="668782"/>
                  </a:lnTo>
                  <a:lnTo>
                    <a:pt x="942873" y="429768"/>
                  </a:lnTo>
                  <a:lnTo>
                    <a:pt x="1080160" y="368300"/>
                  </a:lnTo>
                  <a:lnTo>
                    <a:pt x="1192936" y="317881"/>
                  </a:lnTo>
                  <a:lnTo>
                    <a:pt x="1192936" y="256794"/>
                  </a:lnTo>
                  <a:lnTo>
                    <a:pt x="942619" y="368300"/>
                  </a:lnTo>
                  <a:lnTo>
                    <a:pt x="942619" y="234696"/>
                  </a:lnTo>
                  <a:lnTo>
                    <a:pt x="941984" y="203454"/>
                  </a:lnTo>
                  <a:lnTo>
                    <a:pt x="941857" y="199898"/>
                  </a:lnTo>
                  <a:lnTo>
                    <a:pt x="941730" y="190119"/>
                  </a:lnTo>
                  <a:lnTo>
                    <a:pt x="931062" y="146050"/>
                  </a:lnTo>
                  <a:lnTo>
                    <a:pt x="911885" y="105918"/>
                  </a:lnTo>
                  <a:lnTo>
                    <a:pt x="887501" y="73787"/>
                  </a:lnTo>
                  <a:lnTo>
                    <a:pt x="887501" y="366153"/>
                  </a:lnTo>
                  <a:lnTo>
                    <a:pt x="887501" y="795909"/>
                  </a:lnTo>
                  <a:lnTo>
                    <a:pt x="779043" y="795909"/>
                  </a:lnTo>
                  <a:lnTo>
                    <a:pt x="779043" y="850773"/>
                  </a:lnTo>
                  <a:lnTo>
                    <a:pt x="779043" y="905510"/>
                  </a:lnTo>
                  <a:lnTo>
                    <a:pt x="528980" y="905510"/>
                  </a:lnTo>
                  <a:lnTo>
                    <a:pt x="528980" y="960374"/>
                  </a:lnTo>
                  <a:lnTo>
                    <a:pt x="528980" y="1234440"/>
                  </a:lnTo>
                  <a:lnTo>
                    <a:pt x="325412" y="1234440"/>
                  </a:lnTo>
                  <a:lnTo>
                    <a:pt x="462559" y="960374"/>
                  </a:lnTo>
                  <a:lnTo>
                    <a:pt x="528980" y="960374"/>
                  </a:lnTo>
                  <a:lnTo>
                    <a:pt x="528980" y="905510"/>
                  </a:lnTo>
                  <a:lnTo>
                    <a:pt x="307644" y="905510"/>
                  </a:lnTo>
                  <a:lnTo>
                    <a:pt x="307644" y="850773"/>
                  </a:lnTo>
                  <a:lnTo>
                    <a:pt x="779043" y="850773"/>
                  </a:lnTo>
                  <a:lnTo>
                    <a:pt x="779043" y="795909"/>
                  </a:lnTo>
                  <a:lnTo>
                    <a:pt x="192608" y="795909"/>
                  </a:lnTo>
                  <a:lnTo>
                    <a:pt x="192608" y="712597"/>
                  </a:lnTo>
                  <a:lnTo>
                    <a:pt x="192608" y="388124"/>
                  </a:lnTo>
                  <a:lnTo>
                    <a:pt x="211645" y="397002"/>
                  </a:lnTo>
                  <a:lnTo>
                    <a:pt x="232143" y="403999"/>
                  </a:lnTo>
                  <a:lnTo>
                    <a:pt x="253898" y="408432"/>
                  </a:lnTo>
                  <a:lnTo>
                    <a:pt x="276758" y="409956"/>
                  </a:lnTo>
                  <a:lnTo>
                    <a:pt x="327748" y="402082"/>
                  </a:lnTo>
                  <a:lnTo>
                    <a:pt x="356019" y="388124"/>
                  </a:lnTo>
                  <a:lnTo>
                    <a:pt x="372732" y="379857"/>
                  </a:lnTo>
                  <a:lnTo>
                    <a:pt x="398475" y="355219"/>
                  </a:lnTo>
                  <a:lnTo>
                    <a:pt x="408965" y="345186"/>
                  </a:lnTo>
                  <a:lnTo>
                    <a:pt x="433857" y="300355"/>
                  </a:lnTo>
                  <a:lnTo>
                    <a:pt x="515772" y="300355"/>
                  </a:lnTo>
                  <a:lnTo>
                    <a:pt x="545744" y="352679"/>
                  </a:lnTo>
                  <a:lnTo>
                    <a:pt x="580250" y="388124"/>
                  </a:lnTo>
                  <a:lnTo>
                    <a:pt x="589000" y="397002"/>
                  </a:lnTo>
                  <a:lnTo>
                    <a:pt x="629945" y="421132"/>
                  </a:lnTo>
                  <a:lnTo>
                    <a:pt x="674522" y="435876"/>
                  </a:lnTo>
                  <a:lnTo>
                    <a:pt x="720750" y="440944"/>
                  </a:lnTo>
                  <a:lnTo>
                    <a:pt x="766838" y="436499"/>
                  </a:lnTo>
                  <a:lnTo>
                    <a:pt x="811301" y="422529"/>
                  </a:lnTo>
                  <a:lnTo>
                    <a:pt x="852068" y="399034"/>
                  </a:lnTo>
                  <a:lnTo>
                    <a:pt x="868578" y="383679"/>
                  </a:lnTo>
                  <a:lnTo>
                    <a:pt x="887501" y="366153"/>
                  </a:lnTo>
                  <a:lnTo>
                    <a:pt x="887501" y="73787"/>
                  </a:lnTo>
                  <a:lnTo>
                    <a:pt x="887247" y="73533"/>
                  </a:lnTo>
                  <a:lnTo>
                    <a:pt x="887247" y="219202"/>
                  </a:lnTo>
                  <a:lnTo>
                    <a:pt x="881278" y="262636"/>
                  </a:lnTo>
                  <a:lnTo>
                    <a:pt x="864387" y="301752"/>
                  </a:lnTo>
                  <a:lnTo>
                    <a:pt x="838352" y="335153"/>
                  </a:lnTo>
                  <a:lnTo>
                    <a:pt x="804697" y="361061"/>
                  </a:lnTo>
                  <a:lnTo>
                    <a:pt x="764895" y="377825"/>
                  </a:lnTo>
                  <a:lnTo>
                    <a:pt x="764260" y="377825"/>
                  </a:lnTo>
                  <a:lnTo>
                    <a:pt x="721385" y="383679"/>
                  </a:lnTo>
                  <a:lnTo>
                    <a:pt x="677570" y="377825"/>
                  </a:lnTo>
                  <a:lnTo>
                    <a:pt x="637946" y="361454"/>
                  </a:lnTo>
                  <a:lnTo>
                    <a:pt x="604291" y="336054"/>
                  </a:lnTo>
                  <a:lnTo>
                    <a:pt x="578129" y="302768"/>
                  </a:lnTo>
                  <a:lnTo>
                    <a:pt x="577113" y="300355"/>
                  </a:lnTo>
                  <a:lnTo>
                    <a:pt x="561238" y="263398"/>
                  </a:lnTo>
                  <a:lnTo>
                    <a:pt x="558571" y="243332"/>
                  </a:lnTo>
                  <a:lnTo>
                    <a:pt x="555269" y="219202"/>
                  </a:lnTo>
                  <a:lnTo>
                    <a:pt x="561111" y="175768"/>
                  </a:lnTo>
                  <a:lnTo>
                    <a:pt x="578002" y="135890"/>
                  </a:lnTo>
                  <a:lnTo>
                    <a:pt x="604164" y="102489"/>
                  </a:lnTo>
                  <a:lnTo>
                    <a:pt x="637819" y="76962"/>
                  </a:lnTo>
                  <a:lnTo>
                    <a:pt x="677125" y="60706"/>
                  </a:lnTo>
                  <a:lnTo>
                    <a:pt x="676478" y="60706"/>
                  </a:lnTo>
                  <a:lnTo>
                    <a:pt x="721385" y="54737"/>
                  </a:lnTo>
                  <a:lnTo>
                    <a:pt x="765200" y="60706"/>
                  </a:lnTo>
                  <a:lnTo>
                    <a:pt x="804697" y="77470"/>
                  </a:lnTo>
                  <a:lnTo>
                    <a:pt x="838352" y="103251"/>
                  </a:lnTo>
                  <a:lnTo>
                    <a:pt x="864387" y="136652"/>
                  </a:lnTo>
                  <a:lnTo>
                    <a:pt x="881278" y="175768"/>
                  </a:lnTo>
                  <a:lnTo>
                    <a:pt x="887247" y="219202"/>
                  </a:lnTo>
                  <a:lnTo>
                    <a:pt x="887247" y="73533"/>
                  </a:lnTo>
                  <a:lnTo>
                    <a:pt x="866444" y="54737"/>
                  </a:lnTo>
                  <a:lnTo>
                    <a:pt x="851687" y="41402"/>
                  </a:lnTo>
                  <a:lnTo>
                    <a:pt x="812571" y="19050"/>
                  </a:lnTo>
                  <a:lnTo>
                    <a:pt x="769150" y="5080"/>
                  </a:lnTo>
                  <a:lnTo>
                    <a:pt x="769962" y="5080"/>
                  </a:lnTo>
                  <a:lnTo>
                    <a:pt x="721385" y="0"/>
                  </a:lnTo>
                  <a:lnTo>
                    <a:pt x="673760" y="5080"/>
                  </a:lnTo>
                  <a:lnTo>
                    <a:pt x="629818" y="19812"/>
                  </a:lnTo>
                  <a:lnTo>
                    <a:pt x="590575" y="42799"/>
                  </a:lnTo>
                  <a:lnTo>
                    <a:pt x="556920" y="73152"/>
                  </a:lnTo>
                  <a:lnTo>
                    <a:pt x="530250" y="109474"/>
                  </a:lnTo>
                  <a:lnTo>
                    <a:pt x="511581" y="150749"/>
                  </a:lnTo>
                  <a:lnTo>
                    <a:pt x="501802" y="195707"/>
                  </a:lnTo>
                  <a:lnTo>
                    <a:pt x="502183" y="234696"/>
                  </a:lnTo>
                  <a:lnTo>
                    <a:pt x="502183" y="243332"/>
                  </a:lnTo>
                  <a:lnTo>
                    <a:pt x="442366" y="243332"/>
                  </a:lnTo>
                  <a:lnTo>
                    <a:pt x="436397" y="199898"/>
                  </a:lnTo>
                  <a:lnTo>
                    <a:pt x="419506" y="160782"/>
                  </a:lnTo>
                  <a:lnTo>
                    <a:pt x="393471" y="127381"/>
                  </a:lnTo>
                  <a:lnTo>
                    <a:pt x="386359" y="121920"/>
                  </a:lnTo>
                  <a:lnTo>
                    <a:pt x="386359" y="234696"/>
                  </a:lnTo>
                  <a:lnTo>
                    <a:pt x="382803" y="276225"/>
                  </a:lnTo>
                  <a:lnTo>
                    <a:pt x="367411" y="307975"/>
                  </a:lnTo>
                  <a:lnTo>
                    <a:pt x="342912" y="332994"/>
                  </a:lnTo>
                  <a:lnTo>
                    <a:pt x="311785" y="349250"/>
                  </a:lnTo>
                  <a:lnTo>
                    <a:pt x="276529" y="355219"/>
                  </a:lnTo>
                  <a:lnTo>
                    <a:pt x="233083" y="346329"/>
                  </a:lnTo>
                  <a:lnTo>
                    <a:pt x="197954" y="322580"/>
                  </a:lnTo>
                  <a:lnTo>
                    <a:pt x="174447" y="287655"/>
                  </a:lnTo>
                  <a:lnTo>
                    <a:pt x="165887" y="245491"/>
                  </a:lnTo>
                  <a:lnTo>
                    <a:pt x="174764" y="203454"/>
                  </a:lnTo>
                  <a:lnTo>
                    <a:pt x="198780" y="168529"/>
                  </a:lnTo>
                  <a:lnTo>
                    <a:pt x="234010" y="144653"/>
                  </a:lnTo>
                  <a:lnTo>
                    <a:pt x="276529" y="135890"/>
                  </a:lnTo>
                  <a:lnTo>
                    <a:pt x="317525" y="143764"/>
                  </a:lnTo>
                  <a:lnTo>
                    <a:pt x="351218" y="165100"/>
                  </a:lnTo>
                  <a:lnTo>
                    <a:pt x="375031" y="196469"/>
                  </a:lnTo>
                  <a:lnTo>
                    <a:pt x="386359" y="234696"/>
                  </a:lnTo>
                  <a:lnTo>
                    <a:pt x="386359" y="121920"/>
                  </a:lnTo>
                  <a:lnTo>
                    <a:pt x="359867" y="101600"/>
                  </a:lnTo>
                  <a:lnTo>
                    <a:pt x="320319" y="84836"/>
                  </a:lnTo>
                  <a:lnTo>
                    <a:pt x="276529" y="78867"/>
                  </a:lnTo>
                  <a:lnTo>
                    <a:pt x="232752" y="84836"/>
                  </a:lnTo>
                  <a:lnTo>
                    <a:pt x="193217" y="101600"/>
                  </a:lnTo>
                  <a:lnTo>
                    <a:pt x="159588" y="127381"/>
                  </a:lnTo>
                  <a:lnTo>
                    <a:pt x="133502" y="160782"/>
                  </a:lnTo>
                  <a:lnTo>
                    <a:pt x="116649" y="199898"/>
                  </a:lnTo>
                  <a:lnTo>
                    <a:pt x="110667" y="243332"/>
                  </a:lnTo>
                  <a:lnTo>
                    <a:pt x="112344" y="266700"/>
                  </a:lnTo>
                  <a:lnTo>
                    <a:pt x="117538" y="289941"/>
                  </a:lnTo>
                  <a:lnTo>
                    <a:pt x="126466" y="312420"/>
                  </a:lnTo>
                  <a:lnTo>
                    <a:pt x="139369" y="333248"/>
                  </a:lnTo>
                  <a:lnTo>
                    <a:pt x="139369" y="519684"/>
                  </a:lnTo>
                  <a:lnTo>
                    <a:pt x="139369" y="574421"/>
                  </a:lnTo>
                  <a:lnTo>
                    <a:pt x="139369" y="712597"/>
                  </a:lnTo>
                  <a:lnTo>
                    <a:pt x="55219" y="712597"/>
                  </a:lnTo>
                  <a:lnTo>
                    <a:pt x="55219" y="574421"/>
                  </a:lnTo>
                  <a:lnTo>
                    <a:pt x="139369" y="574421"/>
                  </a:lnTo>
                  <a:lnTo>
                    <a:pt x="139369" y="519684"/>
                  </a:lnTo>
                  <a:lnTo>
                    <a:pt x="28714" y="519684"/>
                  </a:lnTo>
                  <a:lnTo>
                    <a:pt x="17665" y="521970"/>
                  </a:lnTo>
                  <a:lnTo>
                    <a:pt x="8521" y="528066"/>
                  </a:lnTo>
                  <a:lnTo>
                    <a:pt x="2298" y="537210"/>
                  </a:lnTo>
                  <a:lnTo>
                    <a:pt x="0" y="548132"/>
                  </a:lnTo>
                  <a:lnTo>
                    <a:pt x="0" y="741045"/>
                  </a:lnTo>
                  <a:lnTo>
                    <a:pt x="2336" y="751967"/>
                  </a:lnTo>
                  <a:lnTo>
                    <a:pt x="8610" y="761111"/>
                  </a:lnTo>
                  <a:lnTo>
                    <a:pt x="17754" y="767334"/>
                  </a:lnTo>
                  <a:lnTo>
                    <a:pt x="28714" y="769620"/>
                  </a:lnTo>
                  <a:lnTo>
                    <a:pt x="139369" y="769620"/>
                  </a:lnTo>
                  <a:lnTo>
                    <a:pt x="139369" y="824484"/>
                  </a:lnTo>
                  <a:lnTo>
                    <a:pt x="141693" y="835406"/>
                  </a:lnTo>
                  <a:lnTo>
                    <a:pt x="147967" y="844423"/>
                  </a:lnTo>
                  <a:lnTo>
                    <a:pt x="157264" y="850773"/>
                  </a:lnTo>
                  <a:lnTo>
                    <a:pt x="157594" y="850773"/>
                  </a:lnTo>
                  <a:lnTo>
                    <a:pt x="168071" y="852932"/>
                  </a:lnTo>
                  <a:lnTo>
                    <a:pt x="254406" y="852932"/>
                  </a:lnTo>
                  <a:lnTo>
                    <a:pt x="254406" y="936244"/>
                  </a:lnTo>
                  <a:lnTo>
                    <a:pt x="256730" y="947166"/>
                  </a:lnTo>
                  <a:lnTo>
                    <a:pt x="263004" y="956310"/>
                  </a:lnTo>
                  <a:lnTo>
                    <a:pt x="272161" y="962406"/>
                  </a:lnTo>
                  <a:lnTo>
                    <a:pt x="283121" y="964819"/>
                  </a:lnTo>
                  <a:lnTo>
                    <a:pt x="404774" y="964819"/>
                  </a:lnTo>
                  <a:lnTo>
                    <a:pt x="265353" y="1238885"/>
                  </a:lnTo>
                  <a:lnTo>
                    <a:pt x="88531" y="1238885"/>
                  </a:lnTo>
                  <a:lnTo>
                    <a:pt x="77482" y="1241171"/>
                  </a:lnTo>
                  <a:lnTo>
                    <a:pt x="68338" y="1247394"/>
                  </a:lnTo>
                  <a:lnTo>
                    <a:pt x="62128" y="1256411"/>
                  </a:lnTo>
                  <a:lnTo>
                    <a:pt x="59829" y="1267333"/>
                  </a:lnTo>
                  <a:lnTo>
                    <a:pt x="62153" y="1278255"/>
                  </a:lnTo>
                  <a:lnTo>
                    <a:pt x="68427" y="1287399"/>
                  </a:lnTo>
                  <a:lnTo>
                    <a:pt x="77571" y="1293622"/>
                  </a:lnTo>
                  <a:lnTo>
                    <a:pt x="88531" y="1295908"/>
                  </a:lnTo>
                  <a:lnTo>
                    <a:pt x="1084478" y="1295908"/>
                  </a:lnTo>
                  <a:lnTo>
                    <a:pt x="1095527" y="1293622"/>
                  </a:lnTo>
                  <a:lnTo>
                    <a:pt x="1104671" y="1287399"/>
                  </a:lnTo>
                  <a:lnTo>
                    <a:pt x="1110894" y="1278255"/>
                  </a:lnTo>
                  <a:lnTo>
                    <a:pt x="1113180" y="1267333"/>
                  </a:lnTo>
                  <a:lnTo>
                    <a:pt x="1110767" y="1256411"/>
                  </a:lnTo>
                  <a:lnTo>
                    <a:pt x="1104544" y="1247394"/>
                  </a:lnTo>
                  <a:lnTo>
                    <a:pt x="1095400" y="1241171"/>
                  </a:lnTo>
                  <a:lnTo>
                    <a:pt x="1084478" y="1238885"/>
                  </a:lnTo>
                  <a:lnTo>
                    <a:pt x="849782" y="1238885"/>
                  </a:lnTo>
                  <a:lnTo>
                    <a:pt x="847496" y="1234440"/>
                  </a:lnTo>
                  <a:lnTo>
                    <a:pt x="787806" y="1116838"/>
                  </a:lnTo>
                  <a:lnTo>
                    <a:pt x="787806" y="1234440"/>
                  </a:lnTo>
                  <a:lnTo>
                    <a:pt x="584225" y="1234440"/>
                  </a:lnTo>
                  <a:lnTo>
                    <a:pt x="584225" y="960374"/>
                  </a:lnTo>
                  <a:lnTo>
                    <a:pt x="650646" y="960374"/>
                  </a:lnTo>
                  <a:lnTo>
                    <a:pt x="787806" y="1234440"/>
                  </a:lnTo>
                  <a:lnTo>
                    <a:pt x="787806" y="1116838"/>
                  </a:lnTo>
                  <a:lnTo>
                    <a:pt x="710336" y="964819"/>
                  </a:lnTo>
                  <a:lnTo>
                    <a:pt x="803300" y="964819"/>
                  </a:lnTo>
                  <a:lnTo>
                    <a:pt x="814349" y="962406"/>
                  </a:lnTo>
                  <a:lnTo>
                    <a:pt x="817397" y="960374"/>
                  </a:lnTo>
                  <a:lnTo>
                    <a:pt x="823493" y="956310"/>
                  </a:lnTo>
                  <a:lnTo>
                    <a:pt x="829716" y="947166"/>
                  </a:lnTo>
                  <a:lnTo>
                    <a:pt x="832002" y="936244"/>
                  </a:lnTo>
                  <a:lnTo>
                    <a:pt x="832002" y="852932"/>
                  </a:lnTo>
                  <a:lnTo>
                    <a:pt x="916203" y="852932"/>
                  </a:lnTo>
                  <a:lnTo>
                    <a:pt x="926744" y="850773"/>
                  </a:lnTo>
                  <a:lnTo>
                    <a:pt x="926998" y="850773"/>
                  </a:lnTo>
                  <a:lnTo>
                    <a:pt x="936396" y="844423"/>
                  </a:lnTo>
                  <a:lnTo>
                    <a:pt x="942619" y="835406"/>
                  </a:lnTo>
                  <a:lnTo>
                    <a:pt x="944905" y="824484"/>
                  </a:lnTo>
                  <a:lnTo>
                    <a:pt x="944905" y="730123"/>
                  </a:lnTo>
                  <a:lnTo>
                    <a:pt x="1210462" y="848487"/>
                  </a:lnTo>
                  <a:lnTo>
                    <a:pt x="1224178" y="851281"/>
                  </a:lnTo>
                  <a:lnTo>
                    <a:pt x="1237005" y="847217"/>
                  </a:lnTo>
                  <a:lnTo>
                    <a:pt x="1246530" y="837692"/>
                  </a:lnTo>
                  <a:lnTo>
                    <a:pt x="1250340" y="824484"/>
                  </a:lnTo>
                  <a:lnTo>
                    <a:pt x="1250340" y="780542"/>
                  </a:lnTo>
                  <a:lnTo>
                    <a:pt x="1250340" y="2762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1266" y="3435159"/>
              <a:ext cx="220649" cy="21926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97508" y="3792663"/>
              <a:ext cx="469265" cy="55244"/>
            </a:xfrm>
            <a:custGeom>
              <a:avLst/>
              <a:gdLst/>
              <a:ahLst/>
              <a:cxnLst/>
              <a:rect l="l" t="t" r="r" b="b"/>
              <a:pathLst>
                <a:path w="469264" h="55245">
                  <a:moveTo>
                    <a:pt x="55219" y="0"/>
                  </a:moveTo>
                  <a:lnTo>
                    <a:pt x="0" y="0"/>
                  </a:lnTo>
                  <a:lnTo>
                    <a:pt x="0" y="54800"/>
                  </a:lnTo>
                  <a:lnTo>
                    <a:pt x="55219" y="54800"/>
                  </a:lnTo>
                  <a:lnTo>
                    <a:pt x="55219" y="0"/>
                  </a:lnTo>
                  <a:close/>
                </a:path>
                <a:path w="469264" h="55245">
                  <a:moveTo>
                    <a:pt x="137198" y="0"/>
                  </a:moveTo>
                  <a:lnTo>
                    <a:pt x="81762" y="0"/>
                  </a:lnTo>
                  <a:lnTo>
                    <a:pt x="81762" y="54800"/>
                  </a:lnTo>
                  <a:lnTo>
                    <a:pt x="137198" y="54800"/>
                  </a:lnTo>
                  <a:lnTo>
                    <a:pt x="137198" y="0"/>
                  </a:lnTo>
                  <a:close/>
                </a:path>
                <a:path w="469264" h="55245">
                  <a:moveTo>
                    <a:pt x="221259" y="0"/>
                  </a:moveTo>
                  <a:lnTo>
                    <a:pt x="165836" y="0"/>
                  </a:lnTo>
                  <a:lnTo>
                    <a:pt x="165836" y="54800"/>
                  </a:lnTo>
                  <a:lnTo>
                    <a:pt x="221259" y="54800"/>
                  </a:lnTo>
                  <a:lnTo>
                    <a:pt x="221259" y="0"/>
                  </a:lnTo>
                  <a:close/>
                </a:path>
                <a:path w="469264" h="55245">
                  <a:moveTo>
                    <a:pt x="303326" y="0"/>
                  </a:moveTo>
                  <a:lnTo>
                    <a:pt x="247878" y="0"/>
                  </a:lnTo>
                  <a:lnTo>
                    <a:pt x="247878" y="54800"/>
                  </a:lnTo>
                  <a:lnTo>
                    <a:pt x="303326" y="54800"/>
                  </a:lnTo>
                  <a:lnTo>
                    <a:pt x="303326" y="0"/>
                  </a:lnTo>
                  <a:close/>
                </a:path>
                <a:path w="469264" h="55245">
                  <a:moveTo>
                    <a:pt x="387388" y="0"/>
                  </a:moveTo>
                  <a:lnTo>
                    <a:pt x="331952" y="0"/>
                  </a:lnTo>
                  <a:lnTo>
                    <a:pt x="331952" y="54800"/>
                  </a:lnTo>
                  <a:lnTo>
                    <a:pt x="387388" y="54800"/>
                  </a:lnTo>
                  <a:lnTo>
                    <a:pt x="387388" y="0"/>
                  </a:lnTo>
                  <a:close/>
                </a:path>
                <a:path w="469264" h="55245">
                  <a:moveTo>
                    <a:pt x="468960" y="0"/>
                  </a:moveTo>
                  <a:lnTo>
                    <a:pt x="413740" y="0"/>
                  </a:lnTo>
                  <a:lnTo>
                    <a:pt x="413740" y="54800"/>
                  </a:lnTo>
                  <a:lnTo>
                    <a:pt x="468960" y="54800"/>
                  </a:lnTo>
                  <a:lnTo>
                    <a:pt x="4689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785464" y="8728709"/>
              <a:ext cx="2502535" cy="1560195"/>
            </a:xfrm>
            <a:custGeom>
              <a:avLst/>
              <a:gdLst/>
              <a:ahLst/>
              <a:cxnLst/>
              <a:rect l="l" t="t" r="r" b="b"/>
              <a:pathLst>
                <a:path w="2502534" h="1560195">
                  <a:moveTo>
                    <a:pt x="665225" y="0"/>
                  </a:moveTo>
                  <a:lnTo>
                    <a:pt x="602233" y="2667"/>
                  </a:lnTo>
                  <a:lnTo>
                    <a:pt x="538352" y="11557"/>
                  </a:lnTo>
                  <a:lnTo>
                    <a:pt x="476376" y="27559"/>
                  </a:lnTo>
                  <a:lnTo>
                    <a:pt x="384936" y="61214"/>
                  </a:lnTo>
                  <a:lnTo>
                    <a:pt x="327278" y="91313"/>
                  </a:lnTo>
                  <a:lnTo>
                    <a:pt x="271398" y="127762"/>
                  </a:lnTo>
                  <a:lnTo>
                    <a:pt x="219075" y="171196"/>
                  </a:lnTo>
                  <a:lnTo>
                    <a:pt x="171196" y="219075"/>
                  </a:lnTo>
                  <a:lnTo>
                    <a:pt x="128650" y="271399"/>
                  </a:lnTo>
                  <a:lnTo>
                    <a:pt x="92201" y="326313"/>
                  </a:lnTo>
                  <a:lnTo>
                    <a:pt x="62102" y="383959"/>
                  </a:lnTo>
                  <a:lnTo>
                    <a:pt x="37211" y="444246"/>
                  </a:lnTo>
                  <a:lnTo>
                    <a:pt x="28321" y="475284"/>
                  </a:lnTo>
                  <a:lnTo>
                    <a:pt x="18542" y="506310"/>
                  </a:lnTo>
                  <a:lnTo>
                    <a:pt x="12446" y="538238"/>
                  </a:lnTo>
                  <a:lnTo>
                    <a:pt x="7111" y="569264"/>
                  </a:lnTo>
                  <a:lnTo>
                    <a:pt x="3555" y="601192"/>
                  </a:lnTo>
                  <a:lnTo>
                    <a:pt x="0" y="665035"/>
                  </a:lnTo>
                  <a:lnTo>
                    <a:pt x="3555" y="729754"/>
                  </a:lnTo>
                  <a:lnTo>
                    <a:pt x="7111" y="761682"/>
                  </a:lnTo>
                  <a:lnTo>
                    <a:pt x="12446" y="792708"/>
                  </a:lnTo>
                  <a:lnTo>
                    <a:pt x="18542" y="823747"/>
                  </a:lnTo>
                  <a:lnTo>
                    <a:pt x="28321" y="855662"/>
                  </a:lnTo>
                  <a:lnTo>
                    <a:pt x="37211" y="885812"/>
                  </a:lnTo>
                  <a:lnTo>
                    <a:pt x="62102" y="946111"/>
                  </a:lnTo>
                  <a:lnTo>
                    <a:pt x="92201" y="1004633"/>
                  </a:lnTo>
                  <a:lnTo>
                    <a:pt x="128650" y="1059599"/>
                  </a:lnTo>
                  <a:lnTo>
                    <a:pt x="171196" y="1111923"/>
                  </a:lnTo>
                  <a:lnTo>
                    <a:pt x="617346" y="1559875"/>
                  </a:lnTo>
                  <a:lnTo>
                    <a:pt x="2502534" y="1559875"/>
                  </a:lnTo>
                  <a:lnTo>
                    <a:pt x="1137157" y="194183"/>
                  </a:lnTo>
                  <a:lnTo>
                    <a:pt x="1086611" y="148971"/>
                  </a:lnTo>
                  <a:lnTo>
                    <a:pt x="1032509" y="109093"/>
                  </a:lnTo>
                  <a:lnTo>
                    <a:pt x="976629" y="75438"/>
                  </a:lnTo>
                  <a:lnTo>
                    <a:pt x="917194" y="48768"/>
                  </a:lnTo>
                  <a:lnTo>
                    <a:pt x="855979" y="27559"/>
                  </a:lnTo>
                  <a:lnTo>
                    <a:pt x="793876" y="11557"/>
                  </a:lnTo>
                  <a:lnTo>
                    <a:pt x="729996" y="2667"/>
                  </a:lnTo>
                  <a:lnTo>
                    <a:pt x="698119" y="889"/>
                  </a:lnTo>
                  <a:lnTo>
                    <a:pt x="665225" y="0"/>
                  </a:lnTo>
                  <a:close/>
                </a:path>
              </a:pathLst>
            </a:custGeom>
            <a:solidFill>
              <a:srgbClr val="0055A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79A1801B-1D26-9069-0245-00A2FF40A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803565"/>
            <a:ext cx="2800310" cy="280031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392793" y="204342"/>
            <a:ext cx="8750935" cy="9547225"/>
            <a:chOff x="9392793" y="204342"/>
            <a:chExt cx="8750935" cy="9547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31655" y="204342"/>
              <a:ext cx="5606541" cy="629386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38640" y="211962"/>
              <a:ext cx="5548375" cy="62341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65833" y="1401444"/>
              <a:ext cx="3477767" cy="401535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691741" y="1427733"/>
              <a:ext cx="3451860" cy="3919220"/>
            </a:xfrm>
            <a:custGeom>
              <a:avLst/>
              <a:gdLst/>
              <a:ahLst/>
              <a:cxnLst/>
              <a:rect l="l" t="t" r="r" b="b"/>
              <a:pathLst>
                <a:path w="3451859" h="3919220">
                  <a:moveTo>
                    <a:pt x="3224530" y="0"/>
                  </a:moveTo>
                  <a:lnTo>
                    <a:pt x="227330" y="0"/>
                  </a:lnTo>
                  <a:lnTo>
                    <a:pt x="181482" y="4698"/>
                  </a:lnTo>
                  <a:lnTo>
                    <a:pt x="138811" y="17906"/>
                  </a:lnTo>
                  <a:lnTo>
                    <a:pt x="100203" y="38861"/>
                  </a:lnTo>
                  <a:lnTo>
                    <a:pt x="66548" y="66547"/>
                  </a:lnTo>
                  <a:lnTo>
                    <a:pt x="38735" y="100202"/>
                  </a:lnTo>
                  <a:lnTo>
                    <a:pt x="17780" y="138810"/>
                  </a:lnTo>
                  <a:lnTo>
                    <a:pt x="4572" y="181482"/>
                  </a:lnTo>
                  <a:lnTo>
                    <a:pt x="0" y="227202"/>
                  </a:lnTo>
                  <a:lnTo>
                    <a:pt x="0" y="3691635"/>
                  </a:lnTo>
                  <a:lnTo>
                    <a:pt x="4572" y="3737482"/>
                  </a:lnTo>
                  <a:lnTo>
                    <a:pt x="17780" y="3780154"/>
                  </a:lnTo>
                  <a:lnTo>
                    <a:pt x="38735" y="3818762"/>
                  </a:lnTo>
                  <a:lnTo>
                    <a:pt x="66548" y="3852290"/>
                  </a:lnTo>
                  <a:lnTo>
                    <a:pt x="100203" y="3880103"/>
                  </a:lnTo>
                  <a:lnTo>
                    <a:pt x="138811" y="3901058"/>
                  </a:lnTo>
                  <a:lnTo>
                    <a:pt x="181482" y="3914266"/>
                  </a:lnTo>
                  <a:lnTo>
                    <a:pt x="227330" y="3918838"/>
                  </a:lnTo>
                  <a:lnTo>
                    <a:pt x="3224530" y="3918838"/>
                  </a:lnTo>
                  <a:lnTo>
                    <a:pt x="3270377" y="3914266"/>
                  </a:lnTo>
                  <a:lnTo>
                    <a:pt x="3313049" y="3901058"/>
                  </a:lnTo>
                  <a:lnTo>
                    <a:pt x="3351657" y="3880103"/>
                  </a:lnTo>
                  <a:lnTo>
                    <a:pt x="3385312" y="3852290"/>
                  </a:lnTo>
                  <a:lnTo>
                    <a:pt x="3412998" y="3818762"/>
                  </a:lnTo>
                  <a:lnTo>
                    <a:pt x="3433953" y="3780154"/>
                  </a:lnTo>
                  <a:lnTo>
                    <a:pt x="3447288" y="3737482"/>
                  </a:lnTo>
                  <a:lnTo>
                    <a:pt x="3451860" y="3691635"/>
                  </a:lnTo>
                  <a:lnTo>
                    <a:pt x="3451860" y="227202"/>
                  </a:lnTo>
                  <a:lnTo>
                    <a:pt x="3447288" y="181482"/>
                  </a:lnTo>
                  <a:lnTo>
                    <a:pt x="3433953" y="138810"/>
                  </a:lnTo>
                  <a:lnTo>
                    <a:pt x="3412998" y="100202"/>
                  </a:lnTo>
                  <a:lnTo>
                    <a:pt x="3385312" y="66547"/>
                  </a:lnTo>
                  <a:lnTo>
                    <a:pt x="3351657" y="38861"/>
                  </a:lnTo>
                  <a:lnTo>
                    <a:pt x="3313049" y="17906"/>
                  </a:lnTo>
                  <a:lnTo>
                    <a:pt x="3270377" y="4698"/>
                  </a:lnTo>
                  <a:lnTo>
                    <a:pt x="3224530" y="0"/>
                  </a:lnTo>
                  <a:close/>
                </a:path>
              </a:pathLst>
            </a:custGeom>
            <a:solidFill>
              <a:srgbClr val="FECA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92793" y="5907963"/>
              <a:ext cx="4707255" cy="384314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418701" y="5934201"/>
              <a:ext cx="4610100" cy="3746500"/>
            </a:xfrm>
            <a:custGeom>
              <a:avLst/>
              <a:gdLst/>
              <a:ahLst/>
              <a:cxnLst/>
              <a:rect l="l" t="t" r="r" b="b"/>
              <a:pathLst>
                <a:path w="4610100" h="3746500">
                  <a:moveTo>
                    <a:pt x="4363339" y="0"/>
                  </a:moveTo>
                  <a:lnTo>
                    <a:pt x="246633" y="0"/>
                  </a:lnTo>
                  <a:lnTo>
                    <a:pt x="196850" y="5080"/>
                  </a:lnTo>
                  <a:lnTo>
                    <a:pt x="150622" y="19431"/>
                  </a:lnTo>
                  <a:lnTo>
                    <a:pt x="108712" y="42164"/>
                  </a:lnTo>
                  <a:lnTo>
                    <a:pt x="72135" y="72263"/>
                  </a:lnTo>
                  <a:lnTo>
                    <a:pt x="42037" y="108712"/>
                  </a:lnTo>
                  <a:lnTo>
                    <a:pt x="19303" y="150622"/>
                  </a:lnTo>
                  <a:lnTo>
                    <a:pt x="4952" y="196977"/>
                  </a:lnTo>
                  <a:lnTo>
                    <a:pt x="0" y="246634"/>
                  </a:lnTo>
                  <a:lnTo>
                    <a:pt x="0" y="3499713"/>
                  </a:lnTo>
                  <a:lnTo>
                    <a:pt x="4952" y="3549421"/>
                  </a:lnTo>
                  <a:lnTo>
                    <a:pt x="19303" y="3595725"/>
                  </a:lnTo>
                  <a:lnTo>
                    <a:pt x="42037" y="3637622"/>
                  </a:lnTo>
                  <a:lnTo>
                    <a:pt x="72135" y="3674122"/>
                  </a:lnTo>
                  <a:lnTo>
                    <a:pt x="108712" y="3704247"/>
                  </a:lnTo>
                  <a:lnTo>
                    <a:pt x="150622" y="3726980"/>
                  </a:lnTo>
                  <a:lnTo>
                    <a:pt x="196850" y="3741356"/>
                  </a:lnTo>
                  <a:lnTo>
                    <a:pt x="246633" y="3746373"/>
                  </a:lnTo>
                  <a:lnTo>
                    <a:pt x="4363339" y="3746373"/>
                  </a:lnTo>
                  <a:lnTo>
                    <a:pt x="4412995" y="3741356"/>
                  </a:lnTo>
                  <a:lnTo>
                    <a:pt x="4459351" y="3726980"/>
                  </a:lnTo>
                  <a:lnTo>
                    <a:pt x="4501133" y="3704247"/>
                  </a:lnTo>
                  <a:lnTo>
                    <a:pt x="4537710" y="3674122"/>
                  </a:lnTo>
                  <a:lnTo>
                    <a:pt x="4567808" y="3637622"/>
                  </a:lnTo>
                  <a:lnTo>
                    <a:pt x="4590541" y="3595725"/>
                  </a:lnTo>
                  <a:lnTo>
                    <a:pt x="4604893" y="3549421"/>
                  </a:lnTo>
                  <a:lnTo>
                    <a:pt x="4609972" y="3499713"/>
                  </a:lnTo>
                  <a:lnTo>
                    <a:pt x="4609972" y="246634"/>
                  </a:lnTo>
                  <a:lnTo>
                    <a:pt x="4604893" y="196977"/>
                  </a:lnTo>
                  <a:lnTo>
                    <a:pt x="4590541" y="150622"/>
                  </a:lnTo>
                  <a:lnTo>
                    <a:pt x="4567808" y="108712"/>
                  </a:lnTo>
                  <a:lnTo>
                    <a:pt x="4537710" y="72263"/>
                  </a:lnTo>
                  <a:lnTo>
                    <a:pt x="4501133" y="42164"/>
                  </a:lnTo>
                  <a:lnTo>
                    <a:pt x="4459351" y="19431"/>
                  </a:lnTo>
                  <a:lnTo>
                    <a:pt x="4412995" y="5080"/>
                  </a:lnTo>
                  <a:lnTo>
                    <a:pt x="4363339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776206" y="7755127"/>
              <a:ext cx="2234565" cy="0"/>
            </a:xfrm>
            <a:custGeom>
              <a:avLst/>
              <a:gdLst/>
              <a:ahLst/>
              <a:cxnLst/>
              <a:rect l="l" t="t" r="r" b="b"/>
              <a:pathLst>
                <a:path w="2234565">
                  <a:moveTo>
                    <a:pt x="0" y="0"/>
                  </a:moveTo>
                  <a:lnTo>
                    <a:pt x="2234311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051356" y="2800857"/>
            <a:ext cx="6880859" cy="1470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1605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Entrada</a:t>
            </a:r>
            <a:r>
              <a:rPr sz="3200" b="1" spc="-11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+</a:t>
            </a:r>
            <a:r>
              <a:rPr sz="32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055A7"/>
                </a:solidFill>
                <a:latin typeface="Arial"/>
                <a:cs typeface="Arial"/>
              </a:rPr>
              <a:t>Confiteria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2515"/>
              </a:spcBef>
              <a:buFont typeface="Arial MT"/>
              <a:buChar char="•"/>
              <a:tabLst>
                <a:tab pos="354965" algn="l"/>
                <a:tab pos="1661160" algn="l"/>
              </a:tabLst>
            </a:pPr>
            <a:r>
              <a:rPr sz="1900" b="1" spc="-10" dirty="0">
                <a:solidFill>
                  <a:srgbClr val="0055A7"/>
                </a:solidFill>
                <a:latin typeface="Arial"/>
                <a:cs typeface="Arial"/>
              </a:rPr>
              <a:t>ENTRADA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	VÁLIDA(2D</a:t>
            </a:r>
            <a:r>
              <a:rPr sz="19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spc="-25" dirty="0">
                <a:solidFill>
                  <a:srgbClr val="0055A7"/>
                </a:solidFill>
                <a:latin typeface="Arial"/>
                <a:cs typeface="Arial"/>
              </a:rPr>
              <a:t>-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3D</a:t>
            </a:r>
            <a:r>
              <a:rPr sz="19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–</a:t>
            </a:r>
            <a:r>
              <a:rPr sz="19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IMAX</a:t>
            </a:r>
            <a:r>
              <a:rPr sz="1900" b="1" spc="-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)</a:t>
            </a:r>
            <a:r>
              <a:rPr sz="1900" b="1" spc="-8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+</a:t>
            </a:r>
            <a:r>
              <a:rPr sz="1900" b="1" spc="-8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COMBO</a:t>
            </a:r>
            <a:r>
              <a:rPr sz="19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spc="-25" dirty="0">
                <a:solidFill>
                  <a:srgbClr val="0055A7"/>
                </a:solidFill>
                <a:latin typeface="Arial"/>
                <a:cs typeface="Arial"/>
              </a:rPr>
              <a:t>1:</a:t>
            </a:r>
            <a:endParaRPr sz="1900">
              <a:latin typeface="Arial"/>
              <a:cs typeface="Arial"/>
            </a:endParaRPr>
          </a:p>
          <a:p>
            <a:pPr marL="346075">
              <a:lnSpc>
                <a:spcPct val="100000"/>
              </a:lnSpc>
              <a:spcBef>
                <a:spcPts val="95"/>
              </a:spcBef>
            </a:pPr>
            <a:r>
              <a:rPr sz="1900" b="1" dirty="0">
                <a:solidFill>
                  <a:srgbClr val="1F212C"/>
                </a:solidFill>
                <a:latin typeface="Arial"/>
                <a:cs typeface="Arial"/>
              </a:rPr>
              <a:t>Gaseosa</a:t>
            </a:r>
            <a:r>
              <a:rPr sz="1900" b="1" spc="-55" dirty="0">
                <a:solidFill>
                  <a:srgbClr val="1F212C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1F212C"/>
                </a:solidFill>
                <a:latin typeface="Arial"/>
                <a:cs typeface="Arial"/>
              </a:rPr>
              <a:t>mediana</a:t>
            </a:r>
            <a:r>
              <a:rPr sz="1900" b="1" spc="-70" dirty="0">
                <a:solidFill>
                  <a:srgbClr val="1F212C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1F212C"/>
                </a:solidFill>
                <a:latin typeface="Arial"/>
                <a:cs typeface="Arial"/>
              </a:rPr>
              <a:t>+</a:t>
            </a:r>
            <a:r>
              <a:rPr sz="1900" b="1" spc="-105" dirty="0">
                <a:solidFill>
                  <a:srgbClr val="1F212C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1F212C"/>
                </a:solidFill>
                <a:latin typeface="Arial"/>
                <a:cs typeface="Arial"/>
              </a:rPr>
              <a:t>Crispeta</a:t>
            </a:r>
            <a:r>
              <a:rPr sz="1900" b="1" spc="-65" dirty="0">
                <a:solidFill>
                  <a:srgbClr val="1F212C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1F212C"/>
                </a:solidFill>
                <a:latin typeface="Arial"/>
                <a:cs typeface="Arial"/>
              </a:rPr>
              <a:t>pequeña</a:t>
            </a:r>
            <a:r>
              <a:rPr sz="1900" b="1" spc="-75" dirty="0">
                <a:solidFill>
                  <a:srgbClr val="1F212C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1F212C"/>
                </a:solidFill>
                <a:latin typeface="Arial"/>
                <a:cs typeface="Arial"/>
              </a:rPr>
              <a:t>+</a:t>
            </a:r>
            <a:r>
              <a:rPr sz="1900" b="1" spc="-105" dirty="0">
                <a:solidFill>
                  <a:srgbClr val="1F212C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1F212C"/>
                </a:solidFill>
                <a:latin typeface="Arial"/>
                <a:cs typeface="Arial"/>
              </a:rPr>
              <a:t>entrada</a:t>
            </a:r>
            <a:r>
              <a:rPr sz="1900" b="1" spc="-100" dirty="0">
                <a:solidFill>
                  <a:srgbClr val="1F212C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00AE50"/>
                </a:solidFill>
                <a:latin typeface="Arial"/>
                <a:cs typeface="Arial"/>
              </a:rPr>
              <a:t>$</a:t>
            </a:r>
            <a:r>
              <a:rPr sz="2200" b="1" spc="-10" dirty="0">
                <a:solidFill>
                  <a:srgbClr val="00AE50"/>
                </a:solidFill>
                <a:latin typeface="Arial"/>
                <a:cs typeface="Arial"/>
              </a:rPr>
              <a:t>22.100</a:t>
            </a:r>
            <a:endParaRPr sz="2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51356" y="4542535"/>
            <a:ext cx="7213600" cy="1808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indent="-342265">
              <a:lnSpc>
                <a:spcPts val="2220"/>
              </a:lnSpc>
              <a:spcBef>
                <a:spcPts val="95"/>
              </a:spcBef>
              <a:buFont typeface="Arial MT"/>
              <a:buChar char="•"/>
              <a:tabLst>
                <a:tab pos="354965" algn="l"/>
                <a:tab pos="1661160" algn="l"/>
              </a:tabLst>
            </a:pPr>
            <a:r>
              <a:rPr sz="1900" b="1" spc="-10" dirty="0">
                <a:solidFill>
                  <a:srgbClr val="0055A7"/>
                </a:solidFill>
                <a:latin typeface="Arial"/>
                <a:cs typeface="Arial"/>
              </a:rPr>
              <a:t>ENTRADA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1900" b="1" spc="-20" dirty="0">
                <a:solidFill>
                  <a:srgbClr val="0055A7"/>
                </a:solidFill>
                <a:latin typeface="Arial"/>
                <a:cs typeface="Arial"/>
              </a:rPr>
              <a:t>VÁLIDA</a:t>
            </a:r>
            <a:r>
              <a:rPr sz="1900" b="1" spc="-11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(</a:t>
            </a:r>
            <a:r>
              <a:rPr sz="19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2D</a:t>
            </a:r>
            <a:r>
              <a:rPr sz="19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spc="-25" dirty="0">
                <a:solidFill>
                  <a:srgbClr val="0055A7"/>
                </a:solidFill>
                <a:latin typeface="Arial"/>
                <a:cs typeface="Arial"/>
              </a:rPr>
              <a:t>-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3D</a:t>
            </a:r>
            <a:r>
              <a:rPr sz="19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–</a:t>
            </a:r>
            <a:r>
              <a:rPr sz="19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IMAX)</a:t>
            </a:r>
            <a:r>
              <a:rPr sz="1900" b="1" spc="-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+</a:t>
            </a:r>
            <a:r>
              <a:rPr sz="19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COMBO</a:t>
            </a:r>
            <a:r>
              <a:rPr sz="19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3:</a:t>
            </a:r>
            <a:r>
              <a:rPr sz="19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1F212C"/>
                </a:solidFill>
                <a:latin typeface="Arial"/>
                <a:cs typeface="Arial"/>
              </a:rPr>
              <a:t>Gaseosa</a:t>
            </a:r>
            <a:endParaRPr sz="1900">
              <a:latin typeface="Arial"/>
              <a:cs typeface="Arial"/>
            </a:endParaRPr>
          </a:p>
          <a:p>
            <a:pPr marL="354965">
              <a:lnSpc>
                <a:spcPts val="2220"/>
              </a:lnSpc>
            </a:pPr>
            <a:r>
              <a:rPr sz="1900" b="1" dirty="0">
                <a:solidFill>
                  <a:srgbClr val="1F212C"/>
                </a:solidFill>
                <a:latin typeface="Arial"/>
                <a:cs typeface="Arial"/>
              </a:rPr>
              <a:t>mediana</a:t>
            </a:r>
            <a:r>
              <a:rPr sz="1900" b="1" spc="-80" dirty="0">
                <a:solidFill>
                  <a:srgbClr val="1F212C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1F212C"/>
                </a:solidFill>
                <a:latin typeface="Arial"/>
                <a:cs typeface="Arial"/>
              </a:rPr>
              <a:t>+</a:t>
            </a:r>
            <a:r>
              <a:rPr sz="1900" b="1" spc="-90" dirty="0">
                <a:solidFill>
                  <a:srgbClr val="1F212C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1F212C"/>
                </a:solidFill>
                <a:latin typeface="Arial"/>
                <a:cs typeface="Arial"/>
              </a:rPr>
              <a:t>Crispeta</a:t>
            </a:r>
            <a:r>
              <a:rPr sz="1900" b="1" spc="-55" dirty="0">
                <a:solidFill>
                  <a:srgbClr val="1F212C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1F212C"/>
                </a:solidFill>
                <a:latin typeface="Arial"/>
                <a:cs typeface="Arial"/>
              </a:rPr>
              <a:t>pequeña</a:t>
            </a:r>
            <a:r>
              <a:rPr sz="1900" b="1" spc="-75" dirty="0">
                <a:solidFill>
                  <a:srgbClr val="1F212C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1F212C"/>
                </a:solidFill>
                <a:latin typeface="Arial"/>
                <a:cs typeface="Arial"/>
              </a:rPr>
              <a:t>+</a:t>
            </a:r>
            <a:r>
              <a:rPr sz="1900" b="1" spc="-105" dirty="0">
                <a:solidFill>
                  <a:srgbClr val="1F212C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1F212C"/>
                </a:solidFill>
                <a:latin typeface="Arial"/>
                <a:cs typeface="Arial"/>
              </a:rPr>
              <a:t>Perro+</a:t>
            </a:r>
            <a:r>
              <a:rPr sz="1900" b="1" spc="-60" dirty="0">
                <a:solidFill>
                  <a:srgbClr val="1F212C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1F212C"/>
                </a:solidFill>
                <a:latin typeface="Arial"/>
                <a:cs typeface="Arial"/>
              </a:rPr>
              <a:t>entrada</a:t>
            </a:r>
            <a:endParaRPr sz="1900">
              <a:latin typeface="Arial"/>
              <a:cs typeface="Arial"/>
            </a:endParaRPr>
          </a:p>
          <a:p>
            <a:pPr marL="346075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00AE50"/>
                </a:solidFill>
                <a:latin typeface="Arial"/>
                <a:cs typeface="Arial"/>
              </a:rPr>
              <a:t>$</a:t>
            </a:r>
            <a:r>
              <a:rPr sz="2200" b="1" spc="-25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00AE50"/>
                </a:solidFill>
                <a:latin typeface="Arial"/>
                <a:cs typeface="Arial"/>
              </a:rPr>
              <a:t>33.000</a:t>
            </a:r>
            <a:endParaRPr sz="2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2305"/>
              </a:spcBef>
              <a:buFont typeface="Arial MT"/>
              <a:buChar char="•"/>
              <a:tabLst>
                <a:tab pos="354965" algn="l"/>
              </a:tabLst>
            </a:pPr>
            <a:r>
              <a:rPr sz="19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Para</a:t>
            </a:r>
            <a:r>
              <a:rPr sz="1900" b="1" u="sng" spc="-7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 </a:t>
            </a:r>
            <a:r>
              <a:rPr sz="19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entrada</a:t>
            </a:r>
            <a:r>
              <a:rPr sz="1900" b="1" u="sng" spc="-45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 </a:t>
            </a:r>
            <a:r>
              <a:rPr sz="19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3D:</a:t>
            </a:r>
            <a:r>
              <a:rPr sz="1900" b="1" u="sng" spc="-8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1F212C"/>
                </a:solidFill>
                <a:latin typeface="Arial MT"/>
                <a:cs typeface="Arial MT"/>
              </a:rPr>
              <a:t>se</a:t>
            </a:r>
            <a:r>
              <a:rPr sz="1900" spc="-6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1900" dirty="0">
                <a:solidFill>
                  <a:srgbClr val="1F212C"/>
                </a:solidFill>
                <a:latin typeface="Arial MT"/>
                <a:cs typeface="Arial MT"/>
              </a:rPr>
              <a:t>requiere</a:t>
            </a:r>
            <a:r>
              <a:rPr sz="1900" spc="-3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1900" dirty="0">
                <a:solidFill>
                  <a:srgbClr val="1F212C"/>
                </a:solidFill>
                <a:latin typeface="Arial MT"/>
                <a:cs typeface="Arial MT"/>
              </a:rPr>
              <a:t>adquirir</a:t>
            </a:r>
            <a:r>
              <a:rPr sz="1900" spc="-10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1900" dirty="0">
                <a:solidFill>
                  <a:srgbClr val="1F212C"/>
                </a:solidFill>
                <a:latin typeface="Arial MT"/>
                <a:cs typeface="Arial MT"/>
              </a:rPr>
              <a:t>gafas</a:t>
            </a:r>
            <a:r>
              <a:rPr sz="1900" spc="-7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1900" dirty="0">
                <a:solidFill>
                  <a:srgbClr val="1F212C"/>
                </a:solidFill>
                <a:latin typeface="Arial MT"/>
                <a:cs typeface="Arial MT"/>
              </a:rPr>
              <a:t>en</a:t>
            </a:r>
            <a:r>
              <a:rPr sz="1900" spc="-6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1900" dirty="0">
                <a:solidFill>
                  <a:srgbClr val="1F212C"/>
                </a:solidFill>
                <a:latin typeface="Arial MT"/>
                <a:cs typeface="Arial MT"/>
              </a:rPr>
              <a:t>la</a:t>
            </a:r>
            <a:r>
              <a:rPr sz="1900" spc="-70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1900" dirty="0">
                <a:solidFill>
                  <a:srgbClr val="1F212C"/>
                </a:solidFill>
                <a:latin typeface="Arial MT"/>
                <a:cs typeface="Arial MT"/>
              </a:rPr>
              <a:t>sala</a:t>
            </a:r>
            <a:r>
              <a:rPr sz="1900" spc="-6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1900" dirty="0">
                <a:solidFill>
                  <a:srgbClr val="1F212C"/>
                </a:solidFill>
                <a:latin typeface="Arial MT"/>
                <a:cs typeface="Arial MT"/>
              </a:rPr>
              <a:t>de</a:t>
            </a:r>
            <a:r>
              <a:rPr sz="1900" spc="-70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1900" dirty="0">
                <a:solidFill>
                  <a:srgbClr val="1F212C"/>
                </a:solidFill>
                <a:latin typeface="Arial MT"/>
                <a:cs typeface="Arial MT"/>
              </a:rPr>
              <a:t>cine</a:t>
            </a:r>
            <a:r>
              <a:rPr sz="1900" spc="-3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1900" spc="-50" dirty="0">
                <a:solidFill>
                  <a:srgbClr val="1F212C"/>
                </a:solidFill>
                <a:latin typeface="Arial MT"/>
                <a:cs typeface="Arial MT"/>
              </a:rPr>
              <a:t>–</a:t>
            </a:r>
            <a:endParaRPr sz="1900">
              <a:latin typeface="Arial MT"/>
              <a:cs typeface="Arial MT"/>
            </a:endParaRPr>
          </a:p>
          <a:p>
            <a:pPr marL="354965">
              <a:lnSpc>
                <a:spcPct val="100000"/>
              </a:lnSpc>
            </a:pPr>
            <a:r>
              <a:rPr sz="1900" dirty="0">
                <a:solidFill>
                  <a:srgbClr val="1F212C"/>
                </a:solidFill>
                <a:latin typeface="Arial MT"/>
                <a:cs typeface="Arial MT"/>
              </a:rPr>
              <a:t>costo</a:t>
            </a:r>
            <a:r>
              <a:rPr sz="1900" spc="-10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1900" spc="-10" dirty="0">
                <a:solidFill>
                  <a:srgbClr val="1F212C"/>
                </a:solidFill>
                <a:latin typeface="Arial MT"/>
                <a:cs typeface="Arial MT"/>
              </a:rPr>
              <a:t>adicional.</a:t>
            </a:r>
            <a:endParaRPr sz="19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51356" y="6615810"/>
            <a:ext cx="608266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54965" algn="l"/>
              </a:tabLst>
            </a:pP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Para</a:t>
            </a:r>
            <a:r>
              <a:rPr sz="19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entrada</a:t>
            </a:r>
            <a:r>
              <a:rPr sz="19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1900" b="1" spc="-11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Imax</a:t>
            </a:r>
            <a:r>
              <a:rPr sz="19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:</a:t>
            </a:r>
            <a:r>
              <a:rPr sz="1900" b="1" dirty="0">
                <a:latin typeface="Arial"/>
                <a:cs typeface="Arial"/>
              </a:rPr>
              <a:t>E</a:t>
            </a:r>
            <a:r>
              <a:rPr sz="1900" dirty="0">
                <a:latin typeface="Arial MT"/>
                <a:cs typeface="Arial MT"/>
              </a:rPr>
              <a:t>l</a:t>
            </a:r>
            <a:r>
              <a:rPr sz="1900" spc="-10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cinema</a:t>
            </a:r>
            <a:r>
              <a:rPr sz="1900" spc="-6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suministra</a:t>
            </a:r>
            <a:r>
              <a:rPr sz="1900" spc="-3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las</a:t>
            </a:r>
            <a:r>
              <a:rPr sz="1900" spc="-90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gafas.</a:t>
            </a:r>
            <a:endParaRPr sz="19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51356" y="7484820"/>
            <a:ext cx="6571615" cy="894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4683760" algn="l"/>
              </a:tabLst>
            </a:pPr>
            <a:r>
              <a:rPr sz="19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r>
              <a:rPr sz="1900" b="1" spc="-1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Boletas</a:t>
            </a:r>
            <a:r>
              <a:rPr sz="1900" b="1" spc="-12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válidas</a:t>
            </a:r>
            <a:r>
              <a:rPr sz="19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0055A7"/>
                </a:solidFill>
                <a:latin typeface="Arial"/>
                <a:cs typeface="Arial"/>
              </a:rPr>
              <a:t>ÚNICAMENTE</a:t>
            </a:r>
            <a:r>
              <a:rPr sz="1900" b="1" spc="-9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spc="-25" dirty="0">
                <a:solidFill>
                  <a:srgbClr val="0055A7"/>
                </a:solidFill>
                <a:latin typeface="Arial"/>
                <a:cs typeface="Arial"/>
              </a:rPr>
              <a:t>en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	Bogotá,</a:t>
            </a:r>
            <a:r>
              <a:rPr sz="1900" b="1" spc="-1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0055A7"/>
                </a:solidFill>
                <a:latin typeface="Arial"/>
                <a:cs typeface="Arial"/>
              </a:rPr>
              <a:t>Soacha,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Medellín</a:t>
            </a:r>
            <a:r>
              <a:rPr sz="1900" b="1" spc="-10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(terminal</a:t>
            </a:r>
            <a:r>
              <a:rPr sz="19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del</a:t>
            </a:r>
            <a:r>
              <a:rPr sz="1900" b="1" spc="-1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sur),</a:t>
            </a:r>
            <a:r>
              <a:rPr sz="1900" b="1" spc="-1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Cartagena,</a:t>
            </a:r>
            <a:r>
              <a:rPr sz="19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0055A7"/>
                </a:solidFill>
                <a:latin typeface="Arial"/>
                <a:cs typeface="Arial"/>
              </a:rPr>
              <a:t>Villavicencio,</a:t>
            </a:r>
            <a:r>
              <a:rPr sz="1900" b="1" spc="-50" dirty="0">
                <a:solidFill>
                  <a:srgbClr val="0055A7"/>
                </a:solidFill>
                <a:latin typeface="Arial"/>
                <a:cs typeface="Arial"/>
              </a:rPr>
              <a:t> y </a:t>
            </a:r>
            <a:r>
              <a:rPr sz="1900" b="1" spc="-10" dirty="0">
                <a:solidFill>
                  <a:srgbClr val="0055A7"/>
                </a:solidFill>
                <a:latin typeface="Arial"/>
                <a:cs typeface="Arial"/>
              </a:rPr>
              <a:t>Barrancabermeja.</a:t>
            </a:r>
            <a:endParaRPr sz="19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180896" y="1855723"/>
            <a:ext cx="47663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40" dirty="0"/>
              <a:t>CINEMA</a:t>
            </a:r>
            <a:r>
              <a:rPr spc="-225" dirty="0"/>
              <a:t> </a:t>
            </a:r>
            <a:r>
              <a:rPr spc="-10" dirty="0"/>
              <a:t>PROCINAL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5220314" y="3621404"/>
            <a:ext cx="1685289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Bonos </a:t>
            </a:r>
            <a:r>
              <a:rPr sz="3200" b="1" spc="-20" dirty="0">
                <a:solidFill>
                  <a:srgbClr val="3D3D3D"/>
                </a:solidFill>
                <a:latin typeface="Arial"/>
                <a:cs typeface="Arial"/>
              </a:rPr>
              <a:t>virtuales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4151483" y="0"/>
            <a:ext cx="4123690" cy="6986905"/>
            <a:chOff x="14151483" y="0"/>
            <a:chExt cx="4123690" cy="6986905"/>
          </a:xfrm>
        </p:grpSpPr>
        <p:sp>
          <p:nvSpPr>
            <p:cNvPr id="17" name="object 17"/>
            <p:cNvSpPr/>
            <p:nvPr/>
          </p:nvSpPr>
          <p:spPr>
            <a:xfrm>
              <a:off x="15223871" y="3224783"/>
              <a:ext cx="2234565" cy="0"/>
            </a:xfrm>
            <a:custGeom>
              <a:avLst/>
              <a:gdLst/>
              <a:ahLst/>
              <a:cxnLst/>
              <a:rect l="l" t="t" r="r" b="b"/>
              <a:pathLst>
                <a:path w="2234565">
                  <a:moveTo>
                    <a:pt x="0" y="0"/>
                  </a:moveTo>
                  <a:lnTo>
                    <a:pt x="2234311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6362680" y="0"/>
              <a:ext cx="1912620" cy="1186815"/>
            </a:xfrm>
            <a:custGeom>
              <a:avLst/>
              <a:gdLst/>
              <a:ahLst/>
              <a:cxnLst/>
              <a:rect l="l" t="t" r="r" b="b"/>
              <a:pathLst>
                <a:path w="1912619" h="1186815">
                  <a:moveTo>
                    <a:pt x="1912111" y="0"/>
                  </a:moveTo>
                  <a:lnTo>
                    <a:pt x="461771" y="0"/>
                  </a:lnTo>
                  <a:lnTo>
                    <a:pt x="149478" y="312293"/>
                  </a:lnTo>
                  <a:lnTo>
                    <a:pt x="114680" y="351154"/>
                  </a:lnTo>
                  <a:lnTo>
                    <a:pt x="84581" y="392811"/>
                  </a:lnTo>
                  <a:lnTo>
                    <a:pt x="58673" y="435737"/>
                  </a:lnTo>
                  <a:lnTo>
                    <a:pt x="37464" y="482092"/>
                  </a:lnTo>
                  <a:lnTo>
                    <a:pt x="14350" y="553085"/>
                  </a:lnTo>
                  <a:lnTo>
                    <a:pt x="5460" y="600837"/>
                  </a:lnTo>
                  <a:lnTo>
                    <a:pt x="0" y="675131"/>
                  </a:lnTo>
                  <a:lnTo>
                    <a:pt x="2666" y="724280"/>
                  </a:lnTo>
                  <a:lnTo>
                    <a:pt x="5460" y="748919"/>
                  </a:lnTo>
                  <a:lnTo>
                    <a:pt x="9525" y="772795"/>
                  </a:lnTo>
                  <a:lnTo>
                    <a:pt x="14350" y="797305"/>
                  </a:lnTo>
                  <a:lnTo>
                    <a:pt x="21843" y="821181"/>
                  </a:lnTo>
                  <a:lnTo>
                    <a:pt x="28701" y="845057"/>
                  </a:lnTo>
                  <a:lnTo>
                    <a:pt x="47751" y="891413"/>
                  </a:lnTo>
                  <a:lnTo>
                    <a:pt x="70992" y="935736"/>
                  </a:lnTo>
                  <a:lnTo>
                    <a:pt x="98932" y="978026"/>
                  </a:lnTo>
                  <a:lnTo>
                    <a:pt x="131698" y="1018286"/>
                  </a:lnTo>
                  <a:lnTo>
                    <a:pt x="168528" y="1055116"/>
                  </a:lnTo>
                  <a:lnTo>
                    <a:pt x="208787" y="1088517"/>
                  </a:lnTo>
                  <a:lnTo>
                    <a:pt x="251840" y="1116584"/>
                  </a:lnTo>
                  <a:lnTo>
                    <a:pt x="296163" y="1139698"/>
                  </a:lnTo>
                  <a:lnTo>
                    <a:pt x="341883" y="1158875"/>
                  </a:lnTo>
                  <a:lnTo>
                    <a:pt x="366521" y="1165605"/>
                  </a:lnTo>
                  <a:lnTo>
                    <a:pt x="390398" y="1173099"/>
                  </a:lnTo>
                  <a:lnTo>
                    <a:pt x="438150" y="1181989"/>
                  </a:lnTo>
                  <a:lnTo>
                    <a:pt x="487933" y="1186179"/>
                  </a:lnTo>
                  <a:lnTo>
                    <a:pt x="511809" y="1186815"/>
                  </a:lnTo>
                  <a:lnTo>
                    <a:pt x="537082" y="1186179"/>
                  </a:lnTo>
                  <a:lnTo>
                    <a:pt x="586231" y="1181989"/>
                  </a:lnTo>
                  <a:lnTo>
                    <a:pt x="634618" y="1173099"/>
                  </a:lnTo>
                  <a:lnTo>
                    <a:pt x="658494" y="1165605"/>
                  </a:lnTo>
                  <a:lnTo>
                    <a:pt x="681735" y="1158875"/>
                  </a:lnTo>
                  <a:lnTo>
                    <a:pt x="728852" y="1139698"/>
                  </a:lnTo>
                  <a:lnTo>
                    <a:pt x="773175" y="1116584"/>
                  </a:lnTo>
                  <a:lnTo>
                    <a:pt x="815466" y="1088517"/>
                  </a:lnTo>
                  <a:lnTo>
                    <a:pt x="855725" y="1055116"/>
                  </a:lnTo>
                  <a:lnTo>
                    <a:pt x="874902" y="1037463"/>
                  </a:lnTo>
                  <a:lnTo>
                    <a:pt x="1912111" y="0"/>
                  </a:lnTo>
                  <a:close/>
                </a:path>
              </a:pathLst>
            </a:custGeom>
            <a:solidFill>
              <a:srgbClr val="0055A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51483" y="5546089"/>
              <a:ext cx="3439794" cy="1440561"/>
            </a:xfrm>
            <a:prstGeom prst="rect">
              <a:avLst/>
            </a:prstGeom>
          </p:spPr>
        </p:pic>
      </p:grpSp>
      <p:sp>
        <p:nvSpPr>
          <p:cNvPr id="20" name="object 20"/>
          <p:cNvSpPr/>
          <p:nvPr/>
        </p:nvSpPr>
        <p:spPr>
          <a:xfrm>
            <a:off x="0" y="9088525"/>
            <a:ext cx="1925320" cy="1200150"/>
          </a:xfrm>
          <a:custGeom>
            <a:avLst/>
            <a:gdLst/>
            <a:ahLst/>
            <a:cxnLst/>
            <a:rect l="l" t="t" r="r" b="b"/>
            <a:pathLst>
              <a:path w="1925320" h="1200150">
                <a:moveTo>
                  <a:pt x="1413510" y="0"/>
                </a:moveTo>
                <a:lnTo>
                  <a:pt x="1363726" y="2044"/>
                </a:lnTo>
                <a:lnTo>
                  <a:pt x="1314577" y="8864"/>
                </a:lnTo>
                <a:lnTo>
                  <a:pt x="1266761" y="21145"/>
                </a:lnTo>
                <a:lnTo>
                  <a:pt x="1196467" y="47066"/>
                </a:lnTo>
                <a:lnTo>
                  <a:pt x="1152105" y="70256"/>
                </a:lnTo>
                <a:lnTo>
                  <a:pt x="1109802" y="98234"/>
                </a:lnTo>
                <a:lnTo>
                  <a:pt x="1069530" y="131648"/>
                </a:lnTo>
                <a:lnTo>
                  <a:pt x="0" y="1200059"/>
                </a:lnTo>
                <a:lnTo>
                  <a:pt x="1450340" y="1200059"/>
                </a:lnTo>
                <a:lnTo>
                  <a:pt x="1775841" y="874521"/>
                </a:lnTo>
                <a:lnTo>
                  <a:pt x="1810639" y="835647"/>
                </a:lnTo>
                <a:lnTo>
                  <a:pt x="1840738" y="794029"/>
                </a:lnTo>
                <a:lnTo>
                  <a:pt x="1866645" y="751052"/>
                </a:lnTo>
                <a:lnTo>
                  <a:pt x="1887855" y="704672"/>
                </a:lnTo>
                <a:lnTo>
                  <a:pt x="1910969" y="633717"/>
                </a:lnTo>
                <a:lnTo>
                  <a:pt x="1919858" y="585977"/>
                </a:lnTo>
                <a:lnTo>
                  <a:pt x="1925320" y="511619"/>
                </a:lnTo>
                <a:lnTo>
                  <a:pt x="1922652" y="462495"/>
                </a:lnTo>
                <a:lnTo>
                  <a:pt x="1919858" y="437946"/>
                </a:lnTo>
                <a:lnTo>
                  <a:pt x="1915795" y="414070"/>
                </a:lnTo>
                <a:lnTo>
                  <a:pt x="1910969" y="389508"/>
                </a:lnTo>
                <a:lnTo>
                  <a:pt x="1903476" y="365632"/>
                </a:lnTo>
                <a:lnTo>
                  <a:pt x="1896618" y="341756"/>
                </a:lnTo>
                <a:lnTo>
                  <a:pt x="1877568" y="295376"/>
                </a:lnTo>
                <a:lnTo>
                  <a:pt x="1854327" y="251028"/>
                </a:lnTo>
                <a:lnTo>
                  <a:pt x="1826387" y="208737"/>
                </a:lnTo>
                <a:lnTo>
                  <a:pt x="1793620" y="168490"/>
                </a:lnTo>
                <a:lnTo>
                  <a:pt x="1756791" y="131648"/>
                </a:lnTo>
                <a:lnTo>
                  <a:pt x="1716532" y="98234"/>
                </a:lnTo>
                <a:lnTo>
                  <a:pt x="1673479" y="70256"/>
                </a:lnTo>
                <a:lnTo>
                  <a:pt x="1629156" y="47066"/>
                </a:lnTo>
                <a:lnTo>
                  <a:pt x="1583436" y="27965"/>
                </a:lnTo>
                <a:lnTo>
                  <a:pt x="1558798" y="21145"/>
                </a:lnTo>
                <a:lnTo>
                  <a:pt x="1534922" y="13639"/>
                </a:lnTo>
                <a:lnTo>
                  <a:pt x="1511046" y="8864"/>
                </a:lnTo>
                <a:lnTo>
                  <a:pt x="1487170" y="4775"/>
                </a:lnTo>
                <a:lnTo>
                  <a:pt x="1461897" y="2044"/>
                </a:lnTo>
                <a:lnTo>
                  <a:pt x="1437386" y="673"/>
                </a:lnTo>
                <a:lnTo>
                  <a:pt x="1413510" y="0"/>
                </a:lnTo>
                <a:close/>
              </a:path>
            </a:pathLst>
          </a:custGeom>
          <a:solidFill>
            <a:srgbClr val="99D130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5220314" y="2025522"/>
            <a:ext cx="12503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D3D3D"/>
                </a:solidFill>
                <a:latin typeface="Arial"/>
                <a:cs typeface="Arial"/>
              </a:rPr>
              <a:t>A</a:t>
            </a:r>
            <a:r>
              <a:rPr sz="2400" b="1" spc="-13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nivel </a:t>
            </a:r>
            <a:r>
              <a:rPr sz="2400" b="1" spc="-15" dirty="0">
                <a:solidFill>
                  <a:srgbClr val="3D3D3D"/>
                </a:solidFill>
                <a:latin typeface="Arial"/>
                <a:cs typeface="Arial"/>
              </a:rPr>
              <a:t>nacional</a:t>
            </a:r>
            <a:endParaRPr sz="24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903079" y="6458838"/>
            <a:ext cx="348869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Tarifas</a:t>
            </a:r>
            <a:r>
              <a:rPr sz="32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32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taquilla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horarios</a:t>
            </a:r>
            <a:r>
              <a:rPr sz="32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Premium</a:t>
            </a:r>
            <a:endParaRPr sz="3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816845" y="8060816"/>
            <a:ext cx="371856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Combo</a:t>
            </a:r>
            <a:r>
              <a:rPr sz="22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1</a:t>
            </a:r>
            <a:r>
              <a:rPr sz="22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-</a:t>
            </a:r>
            <a:r>
              <a:rPr sz="22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$27.000</a:t>
            </a:r>
            <a:r>
              <a:rPr sz="22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20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$47.000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Combo</a:t>
            </a:r>
            <a:r>
              <a:rPr sz="22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r>
              <a:rPr sz="2200" spc="-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-</a:t>
            </a:r>
            <a:r>
              <a:rPr sz="220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$45.000</a:t>
            </a:r>
            <a:r>
              <a:rPr sz="22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2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$56.400</a:t>
            </a:r>
            <a:endParaRPr sz="2200">
              <a:latin typeface="Arial MT"/>
              <a:cs typeface="Arial MT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86D92608-2099-A37B-A9C9-6452BAD653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2400" y="7900291"/>
            <a:ext cx="2088684" cy="208868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467850" y="165226"/>
            <a:ext cx="8820150" cy="9784715"/>
            <a:chOff x="9467850" y="165226"/>
            <a:chExt cx="8820150" cy="9784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67850" y="165226"/>
              <a:ext cx="6319647" cy="694004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75215" y="172592"/>
              <a:ext cx="6260083" cy="688124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10232" y="1239011"/>
              <a:ext cx="3477767" cy="401535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836140" y="1265300"/>
              <a:ext cx="3451860" cy="3919220"/>
            </a:xfrm>
            <a:custGeom>
              <a:avLst/>
              <a:gdLst/>
              <a:ahLst/>
              <a:cxnLst/>
              <a:rect l="l" t="t" r="r" b="b"/>
              <a:pathLst>
                <a:path w="3451859" h="3919220">
                  <a:moveTo>
                    <a:pt x="3224529" y="0"/>
                  </a:moveTo>
                  <a:lnTo>
                    <a:pt x="227329" y="0"/>
                  </a:lnTo>
                  <a:lnTo>
                    <a:pt x="181482" y="4572"/>
                  </a:lnTo>
                  <a:lnTo>
                    <a:pt x="138811" y="17906"/>
                  </a:lnTo>
                  <a:lnTo>
                    <a:pt x="100202" y="38862"/>
                  </a:lnTo>
                  <a:lnTo>
                    <a:pt x="66548" y="66548"/>
                  </a:lnTo>
                  <a:lnTo>
                    <a:pt x="38861" y="100202"/>
                  </a:lnTo>
                  <a:lnTo>
                    <a:pt x="17906" y="138811"/>
                  </a:lnTo>
                  <a:lnTo>
                    <a:pt x="4571" y="181483"/>
                  </a:lnTo>
                  <a:lnTo>
                    <a:pt x="0" y="227329"/>
                  </a:lnTo>
                  <a:lnTo>
                    <a:pt x="0" y="3691636"/>
                  </a:lnTo>
                  <a:lnTo>
                    <a:pt x="4571" y="3737483"/>
                  </a:lnTo>
                  <a:lnTo>
                    <a:pt x="17906" y="3780155"/>
                  </a:lnTo>
                  <a:lnTo>
                    <a:pt x="38861" y="3818763"/>
                  </a:lnTo>
                  <a:lnTo>
                    <a:pt x="66548" y="3852418"/>
                  </a:lnTo>
                  <a:lnTo>
                    <a:pt x="100202" y="3880104"/>
                  </a:lnTo>
                  <a:lnTo>
                    <a:pt x="138811" y="3901059"/>
                  </a:lnTo>
                  <a:lnTo>
                    <a:pt x="181482" y="3914394"/>
                  </a:lnTo>
                  <a:lnTo>
                    <a:pt x="227329" y="3918966"/>
                  </a:lnTo>
                  <a:lnTo>
                    <a:pt x="3224529" y="3918966"/>
                  </a:lnTo>
                  <a:lnTo>
                    <a:pt x="3270377" y="3914394"/>
                  </a:lnTo>
                  <a:lnTo>
                    <a:pt x="3313048" y="3901059"/>
                  </a:lnTo>
                  <a:lnTo>
                    <a:pt x="3351656" y="3880104"/>
                  </a:lnTo>
                  <a:lnTo>
                    <a:pt x="3385311" y="3852418"/>
                  </a:lnTo>
                  <a:lnTo>
                    <a:pt x="3412998" y="3818763"/>
                  </a:lnTo>
                  <a:lnTo>
                    <a:pt x="3433952" y="3780155"/>
                  </a:lnTo>
                  <a:lnTo>
                    <a:pt x="3447288" y="3737483"/>
                  </a:lnTo>
                  <a:lnTo>
                    <a:pt x="3451859" y="3691636"/>
                  </a:lnTo>
                  <a:lnTo>
                    <a:pt x="3451859" y="227329"/>
                  </a:lnTo>
                  <a:lnTo>
                    <a:pt x="3447288" y="181483"/>
                  </a:lnTo>
                  <a:lnTo>
                    <a:pt x="3433952" y="138811"/>
                  </a:lnTo>
                  <a:lnTo>
                    <a:pt x="3412998" y="100202"/>
                  </a:lnTo>
                  <a:lnTo>
                    <a:pt x="3385311" y="66548"/>
                  </a:lnTo>
                  <a:lnTo>
                    <a:pt x="3351656" y="38862"/>
                  </a:lnTo>
                  <a:lnTo>
                    <a:pt x="3313048" y="17906"/>
                  </a:lnTo>
                  <a:lnTo>
                    <a:pt x="3270377" y="4572"/>
                  </a:lnTo>
                  <a:lnTo>
                    <a:pt x="3224529" y="0"/>
                  </a:lnTo>
                  <a:close/>
                </a:path>
              </a:pathLst>
            </a:custGeom>
            <a:solidFill>
              <a:srgbClr val="FECA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66731" y="5932918"/>
              <a:ext cx="5627751" cy="401688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692386" y="5959474"/>
              <a:ext cx="5531485" cy="3919220"/>
            </a:xfrm>
            <a:custGeom>
              <a:avLst/>
              <a:gdLst/>
              <a:ahLst/>
              <a:cxnLst/>
              <a:rect l="l" t="t" r="r" b="b"/>
              <a:pathLst>
                <a:path w="5531484" h="3919220">
                  <a:moveTo>
                    <a:pt x="5273548" y="0"/>
                  </a:moveTo>
                  <a:lnTo>
                    <a:pt x="258064" y="0"/>
                  </a:lnTo>
                  <a:lnTo>
                    <a:pt x="211709" y="4191"/>
                  </a:lnTo>
                  <a:lnTo>
                    <a:pt x="168021" y="16129"/>
                  </a:lnTo>
                  <a:lnTo>
                    <a:pt x="127889" y="35179"/>
                  </a:lnTo>
                  <a:lnTo>
                    <a:pt x="91821" y="60706"/>
                  </a:lnTo>
                  <a:lnTo>
                    <a:pt x="60706" y="91821"/>
                  </a:lnTo>
                  <a:lnTo>
                    <a:pt x="35179" y="127888"/>
                  </a:lnTo>
                  <a:lnTo>
                    <a:pt x="16129" y="168021"/>
                  </a:lnTo>
                  <a:lnTo>
                    <a:pt x="4191" y="211709"/>
                  </a:lnTo>
                  <a:lnTo>
                    <a:pt x="0" y="258063"/>
                  </a:lnTo>
                  <a:lnTo>
                    <a:pt x="0" y="3660914"/>
                  </a:lnTo>
                  <a:lnTo>
                    <a:pt x="4191" y="3707295"/>
                  </a:lnTo>
                  <a:lnTo>
                    <a:pt x="16129" y="3750945"/>
                  </a:lnTo>
                  <a:lnTo>
                    <a:pt x="35179" y="3791140"/>
                  </a:lnTo>
                  <a:lnTo>
                    <a:pt x="60706" y="3827157"/>
                  </a:lnTo>
                  <a:lnTo>
                    <a:pt x="91821" y="3858260"/>
                  </a:lnTo>
                  <a:lnTo>
                    <a:pt x="127889" y="3883710"/>
                  </a:lnTo>
                  <a:lnTo>
                    <a:pt x="168021" y="3902798"/>
                  </a:lnTo>
                  <a:lnTo>
                    <a:pt x="211709" y="3914787"/>
                  </a:lnTo>
                  <a:lnTo>
                    <a:pt x="258064" y="3918940"/>
                  </a:lnTo>
                  <a:lnTo>
                    <a:pt x="5273548" y="3918940"/>
                  </a:lnTo>
                  <a:lnTo>
                    <a:pt x="5319903" y="3914787"/>
                  </a:lnTo>
                  <a:lnTo>
                    <a:pt x="5363591" y="3902798"/>
                  </a:lnTo>
                  <a:lnTo>
                    <a:pt x="5403723" y="3883710"/>
                  </a:lnTo>
                  <a:lnTo>
                    <a:pt x="5439791" y="3858260"/>
                  </a:lnTo>
                  <a:lnTo>
                    <a:pt x="5470779" y="3827157"/>
                  </a:lnTo>
                  <a:lnTo>
                    <a:pt x="5496306" y="3791140"/>
                  </a:lnTo>
                  <a:lnTo>
                    <a:pt x="5515356" y="3750945"/>
                  </a:lnTo>
                  <a:lnTo>
                    <a:pt x="5527294" y="3707295"/>
                  </a:lnTo>
                  <a:lnTo>
                    <a:pt x="5531485" y="3660914"/>
                  </a:lnTo>
                  <a:lnTo>
                    <a:pt x="5531485" y="258063"/>
                  </a:lnTo>
                  <a:lnTo>
                    <a:pt x="5527294" y="211709"/>
                  </a:lnTo>
                  <a:lnTo>
                    <a:pt x="5515356" y="168021"/>
                  </a:lnTo>
                  <a:lnTo>
                    <a:pt x="5496306" y="127888"/>
                  </a:lnTo>
                  <a:lnTo>
                    <a:pt x="5470779" y="91821"/>
                  </a:lnTo>
                  <a:lnTo>
                    <a:pt x="5439791" y="60706"/>
                  </a:lnTo>
                  <a:lnTo>
                    <a:pt x="5403723" y="35179"/>
                  </a:lnTo>
                  <a:lnTo>
                    <a:pt x="5363591" y="16129"/>
                  </a:lnTo>
                  <a:lnTo>
                    <a:pt x="5319903" y="4191"/>
                  </a:lnTo>
                  <a:lnTo>
                    <a:pt x="5273548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864979" y="7563611"/>
              <a:ext cx="4693285" cy="21590"/>
            </a:xfrm>
            <a:custGeom>
              <a:avLst/>
              <a:gdLst/>
              <a:ahLst/>
              <a:cxnLst/>
              <a:rect l="l" t="t" r="r" b="b"/>
              <a:pathLst>
                <a:path w="4693284" h="21590">
                  <a:moveTo>
                    <a:pt x="0" y="0"/>
                  </a:moveTo>
                  <a:lnTo>
                    <a:pt x="4692904" y="21589"/>
                  </a:lnTo>
                </a:path>
              </a:pathLst>
            </a:custGeom>
            <a:ln w="1269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84047" y="2692019"/>
            <a:ext cx="6814184" cy="1210945"/>
          </a:xfrm>
          <a:prstGeom prst="rect">
            <a:avLst/>
          </a:prstGeom>
        </p:spPr>
        <p:txBody>
          <a:bodyPr vert="horz" wrap="square" lIns="0" tIns="14287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125"/>
              </a:spcBef>
              <a:buFont typeface="Arial MT"/>
              <a:buChar char="•"/>
              <a:tabLst>
                <a:tab pos="354965" algn="l"/>
              </a:tabLst>
            </a:pPr>
            <a:r>
              <a:rPr sz="2000" b="1" spc="-40" dirty="0">
                <a:latin typeface="Arial"/>
                <a:cs typeface="Arial"/>
              </a:rPr>
              <a:t>BOLETA</a:t>
            </a:r>
            <a:r>
              <a:rPr sz="2000" b="1" spc="-165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GENERAL</a:t>
            </a:r>
            <a:r>
              <a:rPr sz="2000" b="1" spc="-9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2D: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100" b="1" spc="-10" dirty="0">
                <a:solidFill>
                  <a:srgbClr val="00AE50"/>
                </a:solidFill>
                <a:latin typeface="Arial"/>
                <a:cs typeface="Arial"/>
              </a:rPr>
              <a:t>$13.950</a:t>
            </a:r>
            <a:endParaRPr sz="2100">
              <a:latin typeface="Arial"/>
              <a:cs typeface="Arial"/>
            </a:endParaRPr>
          </a:p>
          <a:p>
            <a:pPr marL="361315" indent="-342265">
              <a:lnSpc>
                <a:spcPct val="100000"/>
              </a:lnSpc>
              <a:spcBef>
                <a:spcPts val="985"/>
              </a:spcBef>
              <a:buFont typeface="Arial MT"/>
              <a:buChar char="•"/>
              <a:tabLst>
                <a:tab pos="361315" algn="l"/>
                <a:tab pos="1263650" algn="l"/>
              </a:tabLst>
            </a:pPr>
            <a:r>
              <a:rPr sz="2000" b="1" spc="-20" dirty="0">
                <a:latin typeface="Arial"/>
                <a:cs typeface="Arial"/>
              </a:rPr>
              <a:t>BONO</a:t>
            </a:r>
            <a:r>
              <a:rPr sz="2000" b="1" dirty="0">
                <a:latin typeface="Arial"/>
                <a:cs typeface="Arial"/>
              </a:rPr>
              <a:t>	CINECO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PASS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PREMIUM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spc="-35" dirty="0">
                <a:latin typeface="Arial"/>
                <a:cs typeface="Arial"/>
              </a:rPr>
              <a:t>FORMATO</a:t>
            </a:r>
            <a:r>
              <a:rPr sz="2000" b="1" spc="-1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2D,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3D,</a:t>
            </a:r>
            <a:endParaRPr sz="2000">
              <a:latin typeface="Arial"/>
              <a:cs typeface="Arial"/>
            </a:endParaRPr>
          </a:p>
          <a:p>
            <a:pPr marL="361950">
              <a:lnSpc>
                <a:spcPct val="100000"/>
              </a:lnSpc>
              <a:tabLst>
                <a:tab pos="4578985" algn="l"/>
              </a:tabLst>
            </a:pPr>
            <a:r>
              <a:rPr sz="2000" b="1" spc="-10" dirty="0">
                <a:latin typeface="Arial"/>
                <a:cs typeface="Arial"/>
              </a:rPr>
              <a:t>DINAMIX,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ONYX,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IMAX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Y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SALAS</a:t>
            </a:r>
            <a:r>
              <a:rPr sz="2000" b="1" dirty="0">
                <a:latin typeface="Arial"/>
                <a:cs typeface="Arial"/>
              </a:rPr>
              <a:t>	</a:t>
            </a:r>
            <a:r>
              <a:rPr sz="2000" b="1" spc="-25" dirty="0">
                <a:latin typeface="Arial"/>
                <a:cs typeface="Arial"/>
              </a:rPr>
              <a:t>PLATINO</a:t>
            </a:r>
            <a:r>
              <a:rPr sz="2000" b="1" spc="-25" dirty="0">
                <a:solidFill>
                  <a:srgbClr val="00AE50"/>
                </a:solidFill>
                <a:latin typeface="Arial"/>
                <a:cs typeface="Arial"/>
              </a:rPr>
              <a:t>:</a:t>
            </a:r>
            <a:r>
              <a:rPr sz="2000" b="1" spc="-75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AE50"/>
                </a:solidFill>
                <a:latin typeface="Arial"/>
                <a:cs typeface="Arial"/>
              </a:rPr>
              <a:t>$</a:t>
            </a:r>
            <a:r>
              <a:rPr sz="2000" b="1" spc="-55" dirty="0">
                <a:solidFill>
                  <a:srgbClr val="00AE5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AE50"/>
                </a:solidFill>
                <a:latin typeface="Arial"/>
                <a:cs typeface="Arial"/>
              </a:rPr>
              <a:t>21.500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42847" y="4349622"/>
            <a:ext cx="12839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Confitería: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42847" y="4850383"/>
            <a:ext cx="7899400" cy="18675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737870" indent="-342900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Combo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cine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Fan: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Crispetas</a:t>
            </a:r>
            <a:r>
              <a:rPr sz="2000" spc="-7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Saladas</a:t>
            </a:r>
            <a:r>
              <a:rPr sz="2000" spc="-3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de</a:t>
            </a:r>
            <a:r>
              <a:rPr sz="2000" spc="-4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100g</a:t>
            </a:r>
            <a:r>
              <a:rPr sz="2000" spc="-4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+</a:t>
            </a:r>
            <a:r>
              <a:rPr sz="2000" spc="-5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Gaseosa</a:t>
            </a:r>
            <a:r>
              <a:rPr sz="2000" spc="-100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spc="-25" dirty="0">
                <a:solidFill>
                  <a:srgbClr val="1F212C"/>
                </a:solidFill>
                <a:latin typeface="Arial MT"/>
                <a:cs typeface="Arial MT"/>
              </a:rPr>
              <a:t>de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640ml:</a:t>
            </a:r>
            <a:r>
              <a:rPr sz="2000" spc="-4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b="1" spc="-10" dirty="0">
                <a:solidFill>
                  <a:srgbClr val="00AE50"/>
                </a:solidFill>
                <a:latin typeface="Arial"/>
                <a:cs typeface="Arial"/>
              </a:rPr>
              <a:t>$14.950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ts val="2365"/>
              </a:lnSpc>
              <a:buFont typeface="Arial MT"/>
              <a:buChar char="•"/>
              <a:tabLst>
                <a:tab pos="354965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Combo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cine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Pro: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Crispetas</a:t>
            </a:r>
            <a:r>
              <a:rPr sz="2000" spc="-8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Saladas</a:t>
            </a:r>
            <a:r>
              <a:rPr sz="2000" spc="-40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de</a:t>
            </a:r>
            <a:r>
              <a:rPr sz="2000" spc="-3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100g</a:t>
            </a:r>
            <a:r>
              <a:rPr sz="2000" spc="-60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+</a:t>
            </a:r>
            <a:r>
              <a:rPr sz="2000" spc="-30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Gaseosa</a:t>
            </a:r>
            <a:r>
              <a:rPr sz="2000" spc="-10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de</a:t>
            </a:r>
            <a:r>
              <a:rPr sz="2000" spc="-40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1F212C"/>
                </a:solidFill>
                <a:latin typeface="Arial MT"/>
                <a:cs typeface="Arial MT"/>
              </a:rPr>
              <a:t>640ml</a:t>
            </a:r>
            <a:endParaRPr sz="2000">
              <a:latin typeface="Arial MT"/>
              <a:cs typeface="Arial MT"/>
            </a:endParaRPr>
          </a:p>
          <a:p>
            <a:pPr marL="355600">
              <a:lnSpc>
                <a:spcPts val="2365"/>
              </a:lnSpc>
            </a:pP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+</a:t>
            </a:r>
            <a:r>
              <a:rPr sz="2000" spc="-6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Perro</a:t>
            </a:r>
            <a:r>
              <a:rPr sz="2000" spc="-70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Caliente:</a:t>
            </a:r>
            <a:r>
              <a:rPr sz="2000" spc="-60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b="1" spc="-10" dirty="0">
                <a:solidFill>
                  <a:srgbClr val="00AE50"/>
                </a:solidFill>
                <a:latin typeface="Arial"/>
                <a:cs typeface="Arial"/>
              </a:rPr>
              <a:t>$28.300</a:t>
            </a:r>
            <a:endParaRPr sz="2000">
              <a:latin typeface="Arial"/>
              <a:cs typeface="Arial"/>
            </a:endParaRPr>
          </a:p>
          <a:p>
            <a:pPr marL="355600" marR="280035" indent="-342900">
              <a:lnSpc>
                <a:spcPct val="100000"/>
              </a:lnSpc>
              <a:spcBef>
                <a:spcPts val="165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Combo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Cine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Fan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Junior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 MT"/>
                <a:cs typeface="Arial MT"/>
              </a:rPr>
              <a:t>:</a:t>
            </a:r>
            <a:r>
              <a:rPr sz="2000" spc="-4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Crispetas</a:t>
            </a:r>
            <a:r>
              <a:rPr sz="2000" spc="-70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Saladas</a:t>
            </a:r>
            <a:r>
              <a:rPr sz="2000" spc="-4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de</a:t>
            </a:r>
            <a:r>
              <a:rPr sz="2000" spc="-3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55g</a:t>
            </a:r>
            <a:r>
              <a:rPr sz="2000" spc="-4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+</a:t>
            </a:r>
            <a:r>
              <a:rPr sz="2000" spc="-4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1F212C"/>
                </a:solidFill>
                <a:latin typeface="Arial MT"/>
                <a:cs typeface="Arial MT"/>
              </a:rPr>
              <a:t>Gaseosa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de</a:t>
            </a:r>
            <a:r>
              <a:rPr sz="2000" spc="-7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640ml</a:t>
            </a:r>
            <a:r>
              <a:rPr sz="2000" spc="-5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+</a:t>
            </a:r>
            <a:r>
              <a:rPr sz="2000" spc="-6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Chocolatina</a:t>
            </a:r>
            <a:r>
              <a:rPr sz="2000" dirty="0">
                <a:solidFill>
                  <a:srgbClr val="00AE50"/>
                </a:solidFill>
                <a:latin typeface="Arial MT"/>
                <a:cs typeface="Arial MT"/>
              </a:rPr>
              <a:t>:</a:t>
            </a:r>
            <a:r>
              <a:rPr sz="2000" spc="-80" dirty="0">
                <a:solidFill>
                  <a:srgbClr val="00AE50"/>
                </a:solidFill>
                <a:latin typeface="Arial MT"/>
                <a:cs typeface="Arial MT"/>
              </a:rPr>
              <a:t> </a:t>
            </a:r>
            <a:r>
              <a:rPr sz="2000" b="1" spc="-10" dirty="0">
                <a:solidFill>
                  <a:srgbClr val="00AE50"/>
                </a:solidFill>
                <a:latin typeface="Arial"/>
                <a:cs typeface="Arial"/>
              </a:rPr>
              <a:t>$14.100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0448" y="7073264"/>
            <a:ext cx="67119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08380" y="7791957"/>
            <a:ext cx="7891780" cy="1537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0" marR="5080" indent="-336550" algn="just">
              <a:lnSpc>
                <a:spcPct val="100000"/>
              </a:lnSpc>
              <a:spcBef>
                <a:spcPts val="100"/>
              </a:spcBef>
              <a:buChar char="•"/>
              <a:tabLst>
                <a:tab pos="355600" algn="l"/>
              </a:tabLst>
            </a:pP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Boleta</a:t>
            </a:r>
            <a:r>
              <a:rPr sz="2000" spc="3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válida</a:t>
            </a:r>
            <a:r>
              <a:rPr sz="2000" spc="3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para</a:t>
            </a:r>
            <a:r>
              <a:rPr sz="2000" spc="20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redimir</a:t>
            </a:r>
            <a:r>
              <a:rPr sz="2000" spc="3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en</a:t>
            </a:r>
            <a:r>
              <a:rPr sz="2000" spc="2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cualquier</a:t>
            </a:r>
            <a:r>
              <a:rPr sz="2000" spc="40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función</a:t>
            </a:r>
            <a:r>
              <a:rPr sz="2000" spc="30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con</a:t>
            </a:r>
            <a:r>
              <a:rPr sz="2000" spc="2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Cine</a:t>
            </a:r>
            <a:r>
              <a:rPr sz="2000" spc="30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1F212C"/>
                </a:solidFill>
                <a:latin typeface="Arial MT"/>
                <a:cs typeface="Arial MT"/>
              </a:rPr>
              <a:t>Colombia 	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a</a:t>
            </a:r>
            <a:r>
              <a:rPr sz="2000" spc="-30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nivel</a:t>
            </a:r>
            <a:r>
              <a:rPr sz="2000" spc="-30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nacional,</a:t>
            </a:r>
            <a:r>
              <a:rPr sz="2000" spc="-3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a</a:t>
            </a:r>
            <a:r>
              <a:rPr sz="2000" spc="-2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excepción</a:t>
            </a:r>
            <a:r>
              <a:rPr sz="2000" spc="-30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de</a:t>
            </a:r>
            <a:r>
              <a:rPr sz="2000" spc="-2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Cine</a:t>
            </a:r>
            <a:r>
              <a:rPr sz="2000" spc="-20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Bar</a:t>
            </a:r>
            <a:r>
              <a:rPr sz="2000" spc="-3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Hacienda</a:t>
            </a:r>
            <a:r>
              <a:rPr sz="2000" spc="-1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Santa</a:t>
            </a:r>
            <a:r>
              <a:rPr sz="2000" spc="-3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1F212C"/>
                </a:solidFill>
                <a:latin typeface="Arial MT"/>
                <a:cs typeface="Arial MT"/>
              </a:rPr>
              <a:t>Bárbara 	Bogotá.</a:t>
            </a:r>
            <a:endParaRPr sz="2000">
              <a:latin typeface="Arial MT"/>
              <a:cs typeface="Arial MT"/>
            </a:endParaRPr>
          </a:p>
          <a:p>
            <a:pPr marL="349250" indent="-336550" algn="just">
              <a:lnSpc>
                <a:spcPts val="2305"/>
              </a:lnSpc>
              <a:buChar char="•"/>
              <a:tabLst>
                <a:tab pos="349250" algn="l"/>
              </a:tabLst>
            </a:pP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Bonos</a:t>
            </a:r>
            <a:r>
              <a:rPr sz="2000" spc="-6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2D</a:t>
            </a:r>
            <a:r>
              <a:rPr sz="2000" spc="-50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normal</a:t>
            </a:r>
            <a:r>
              <a:rPr sz="2000" spc="-90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no</a:t>
            </a:r>
            <a:r>
              <a:rPr sz="2000" spc="-4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es</a:t>
            </a:r>
            <a:r>
              <a:rPr sz="2000" spc="-7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válido</a:t>
            </a:r>
            <a:r>
              <a:rPr sz="2000" spc="-3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para</a:t>
            </a:r>
            <a:r>
              <a:rPr sz="2000" spc="-8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salas</a:t>
            </a:r>
            <a:r>
              <a:rPr sz="2000" spc="-7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Platino,</a:t>
            </a:r>
            <a:r>
              <a:rPr sz="2000" spc="-50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ni</a:t>
            </a:r>
            <a:r>
              <a:rPr sz="2000" spc="-20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1F212C"/>
                </a:solidFill>
                <a:latin typeface="Arial MT"/>
                <a:cs typeface="Arial MT"/>
              </a:rPr>
              <a:t>Lunima.</a:t>
            </a:r>
            <a:endParaRPr sz="2000">
              <a:latin typeface="Arial MT"/>
              <a:cs typeface="Arial MT"/>
            </a:endParaRPr>
          </a:p>
          <a:p>
            <a:pPr marL="349250" indent="-336550" algn="just">
              <a:lnSpc>
                <a:spcPct val="100000"/>
              </a:lnSpc>
              <a:spcBef>
                <a:spcPts val="5"/>
              </a:spcBef>
              <a:buChar char="•"/>
              <a:tabLst>
                <a:tab pos="349250" algn="l"/>
              </a:tabLst>
            </a:pP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Los</a:t>
            </a:r>
            <a:r>
              <a:rPr sz="2000" spc="-6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bonos</a:t>
            </a:r>
            <a:r>
              <a:rPr sz="2000" spc="-50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confitería</a:t>
            </a:r>
            <a:r>
              <a:rPr sz="2000" spc="-9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no</a:t>
            </a:r>
            <a:r>
              <a:rPr sz="2000" spc="-30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son</a:t>
            </a:r>
            <a:r>
              <a:rPr sz="2000" spc="-4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redimibles</a:t>
            </a:r>
            <a:r>
              <a:rPr sz="2000" spc="-60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en</a:t>
            </a:r>
            <a:r>
              <a:rPr sz="2000" spc="-3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F212C"/>
                </a:solidFill>
                <a:latin typeface="Arial MT"/>
                <a:cs typeface="Arial MT"/>
              </a:rPr>
              <a:t>Salas</a:t>
            </a:r>
            <a:r>
              <a:rPr sz="2000" spc="-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1F212C"/>
                </a:solidFill>
                <a:latin typeface="Arial MT"/>
                <a:cs typeface="Arial MT"/>
              </a:rPr>
              <a:t>Lumina.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272131" y="3493388"/>
            <a:ext cx="1685289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Bonos </a:t>
            </a:r>
            <a:r>
              <a:rPr sz="3200" b="1" spc="-20" dirty="0">
                <a:solidFill>
                  <a:srgbClr val="3D3D3D"/>
                </a:solidFill>
                <a:latin typeface="Arial"/>
                <a:cs typeface="Arial"/>
              </a:rPr>
              <a:t>virtuales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5223870" y="0"/>
            <a:ext cx="3051175" cy="3231515"/>
            <a:chOff x="15223870" y="0"/>
            <a:chExt cx="3051175" cy="3231515"/>
          </a:xfrm>
        </p:grpSpPr>
        <p:sp>
          <p:nvSpPr>
            <p:cNvPr id="17" name="object 17"/>
            <p:cNvSpPr/>
            <p:nvPr/>
          </p:nvSpPr>
          <p:spPr>
            <a:xfrm>
              <a:off x="15223870" y="3224783"/>
              <a:ext cx="2234565" cy="0"/>
            </a:xfrm>
            <a:custGeom>
              <a:avLst/>
              <a:gdLst/>
              <a:ahLst/>
              <a:cxnLst/>
              <a:rect l="l" t="t" r="r" b="b"/>
              <a:pathLst>
                <a:path w="2234565">
                  <a:moveTo>
                    <a:pt x="0" y="0"/>
                  </a:moveTo>
                  <a:lnTo>
                    <a:pt x="2234311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6362679" y="0"/>
              <a:ext cx="1912620" cy="1186815"/>
            </a:xfrm>
            <a:custGeom>
              <a:avLst/>
              <a:gdLst/>
              <a:ahLst/>
              <a:cxnLst/>
              <a:rect l="l" t="t" r="r" b="b"/>
              <a:pathLst>
                <a:path w="1912619" h="1186815">
                  <a:moveTo>
                    <a:pt x="1912111" y="0"/>
                  </a:moveTo>
                  <a:lnTo>
                    <a:pt x="461771" y="0"/>
                  </a:lnTo>
                  <a:lnTo>
                    <a:pt x="149478" y="312293"/>
                  </a:lnTo>
                  <a:lnTo>
                    <a:pt x="114680" y="351154"/>
                  </a:lnTo>
                  <a:lnTo>
                    <a:pt x="84581" y="392811"/>
                  </a:lnTo>
                  <a:lnTo>
                    <a:pt x="58673" y="435737"/>
                  </a:lnTo>
                  <a:lnTo>
                    <a:pt x="37464" y="482092"/>
                  </a:lnTo>
                  <a:lnTo>
                    <a:pt x="14350" y="553085"/>
                  </a:lnTo>
                  <a:lnTo>
                    <a:pt x="5460" y="600837"/>
                  </a:lnTo>
                  <a:lnTo>
                    <a:pt x="0" y="675131"/>
                  </a:lnTo>
                  <a:lnTo>
                    <a:pt x="2666" y="724280"/>
                  </a:lnTo>
                  <a:lnTo>
                    <a:pt x="5460" y="748919"/>
                  </a:lnTo>
                  <a:lnTo>
                    <a:pt x="9525" y="772795"/>
                  </a:lnTo>
                  <a:lnTo>
                    <a:pt x="14350" y="797305"/>
                  </a:lnTo>
                  <a:lnTo>
                    <a:pt x="21843" y="821181"/>
                  </a:lnTo>
                  <a:lnTo>
                    <a:pt x="28701" y="845057"/>
                  </a:lnTo>
                  <a:lnTo>
                    <a:pt x="47751" y="891413"/>
                  </a:lnTo>
                  <a:lnTo>
                    <a:pt x="70992" y="935736"/>
                  </a:lnTo>
                  <a:lnTo>
                    <a:pt x="98932" y="978026"/>
                  </a:lnTo>
                  <a:lnTo>
                    <a:pt x="131698" y="1018286"/>
                  </a:lnTo>
                  <a:lnTo>
                    <a:pt x="168528" y="1055116"/>
                  </a:lnTo>
                  <a:lnTo>
                    <a:pt x="208787" y="1088517"/>
                  </a:lnTo>
                  <a:lnTo>
                    <a:pt x="251840" y="1116584"/>
                  </a:lnTo>
                  <a:lnTo>
                    <a:pt x="296163" y="1139698"/>
                  </a:lnTo>
                  <a:lnTo>
                    <a:pt x="341883" y="1158875"/>
                  </a:lnTo>
                  <a:lnTo>
                    <a:pt x="366521" y="1165605"/>
                  </a:lnTo>
                  <a:lnTo>
                    <a:pt x="390398" y="1173099"/>
                  </a:lnTo>
                  <a:lnTo>
                    <a:pt x="438150" y="1181989"/>
                  </a:lnTo>
                  <a:lnTo>
                    <a:pt x="487933" y="1186179"/>
                  </a:lnTo>
                  <a:lnTo>
                    <a:pt x="511809" y="1186815"/>
                  </a:lnTo>
                  <a:lnTo>
                    <a:pt x="537082" y="1186179"/>
                  </a:lnTo>
                  <a:lnTo>
                    <a:pt x="586231" y="1181989"/>
                  </a:lnTo>
                  <a:lnTo>
                    <a:pt x="634618" y="1173099"/>
                  </a:lnTo>
                  <a:lnTo>
                    <a:pt x="658494" y="1165605"/>
                  </a:lnTo>
                  <a:lnTo>
                    <a:pt x="681735" y="1158875"/>
                  </a:lnTo>
                  <a:lnTo>
                    <a:pt x="728852" y="1139698"/>
                  </a:lnTo>
                  <a:lnTo>
                    <a:pt x="773175" y="1116584"/>
                  </a:lnTo>
                  <a:lnTo>
                    <a:pt x="815466" y="1088517"/>
                  </a:lnTo>
                  <a:lnTo>
                    <a:pt x="855725" y="1055116"/>
                  </a:lnTo>
                  <a:lnTo>
                    <a:pt x="874902" y="1037463"/>
                  </a:lnTo>
                  <a:lnTo>
                    <a:pt x="1912111" y="0"/>
                  </a:lnTo>
                  <a:close/>
                </a:path>
              </a:pathLst>
            </a:custGeom>
            <a:solidFill>
              <a:srgbClr val="0055A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0" y="9670897"/>
            <a:ext cx="933450" cy="617855"/>
          </a:xfrm>
          <a:custGeom>
            <a:avLst/>
            <a:gdLst/>
            <a:ahLst/>
            <a:cxnLst/>
            <a:rect l="l" t="t" r="r" b="b"/>
            <a:pathLst>
              <a:path w="933450" h="617854">
                <a:moveTo>
                  <a:pt x="685177" y="0"/>
                </a:moveTo>
                <a:lnTo>
                  <a:pt x="637209" y="4559"/>
                </a:lnTo>
                <a:lnTo>
                  <a:pt x="579983" y="24231"/>
                </a:lnTo>
                <a:lnTo>
                  <a:pt x="537972" y="50558"/>
                </a:lnTo>
                <a:lnTo>
                  <a:pt x="509181" y="76898"/>
                </a:lnTo>
                <a:lnTo>
                  <a:pt x="0" y="617689"/>
                </a:lnTo>
                <a:lnTo>
                  <a:pt x="703059" y="617689"/>
                </a:lnTo>
                <a:lnTo>
                  <a:pt x="860844" y="450126"/>
                </a:lnTo>
                <a:lnTo>
                  <a:pt x="885329" y="419582"/>
                </a:lnTo>
                <a:lnTo>
                  <a:pt x="904849" y="386575"/>
                </a:lnTo>
                <a:lnTo>
                  <a:pt x="919403" y="350761"/>
                </a:lnTo>
                <a:lnTo>
                  <a:pt x="930643" y="301612"/>
                </a:lnTo>
                <a:lnTo>
                  <a:pt x="933297" y="263334"/>
                </a:lnTo>
                <a:lnTo>
                  <a:pt x="931976" y="238061"/>
                </a:lnTo>
                <a:lnTo>
                  <a:pt x="930643" y="225412"/>
                </a:lnTo>
                <a:lnTo>
                  <a:pt x="928662" y="213131"/>
                </a:lnTo>
                <a:lnTo>
                  <a:pt x="926350" y="200482"/>
                </a:lnTo>
                <a:lnTo>
                  <a:pt x="922705" y="188201"/>
                </a:lnTo>
                <a:lnTo>
                  <a:pt x="919403" y="175907"/>
                </a:lnTo>
                <a:lnTo>
                  <a:pt x="904849" y="140449"/>
                </a:lnTo>
                <a:lnTo>
                  <a:pt x="885329" y="107441"/>
                </a:lnTo>
                <a:lnTo>
                  <a:pt x="860844" y="76898"/>
                </a:lnTo>
                <a:lnTo>
                  <a:pt x="832065" y="50558"/>
                </a:lnTo>
                <a:lnTo>
                  <a:pt x="789724" y="24231"/>
                </a:lnTo>
                <a:lnTo>
                  <a:pt x="744067" y="7023"/>
                </a:lnTo>
                <a:lnTo>
                  <a:pt x="696760" y="355"/>
                </a:lnTo>
                <a:lnTo>
                  <a:pt x="685177" y="0"/>
                </a:lnTo>
                <a:close/>
              </a:path>
            </a:pathLst>
          </a:custGeom>
          <a:solidFill>
            <a:srgbClr val="99D130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5305023" y="2094738"/>
            <a:ext cx="12503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D3D3D"/>
                </a:solidFill>
                <a:latin typeface="Arial"/>
                <a:cs typeface="Arial"/>
              </a:rPr>
              <a:t>A</a:t>
            </a:r>
            <a:r>
              <a:rPr sz="2400" b="1" spc="-13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nivel </a:t>
            </a:r>
            <a:r>
              <a:rPr sz="2400" b="1" spc="-15" dirty="0">
                <a:solidFill>
                  <a:srgbClr val="3D3D3D"/>
                </a:solidFill>
                <a:latin typeface="Arial"/>
                <a:cs typeface="Arial"/>
              </a:rPr>
              <a:t>nacional</a:t>
            </a:r>
            <a:endParaRPr sz="24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008380" y="1070228"/>
            <a:ext cx="41179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CINE</a:t>
            </a:r>
            <a:r>
              <a:rPr spc="-200" dirty="0"/>
              <a:t> </a:t>
            </a:r>
            <a:r>
              <a:rPr spc="-10" dirty="0"/>
              <a:t>COLOMBIA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944861" y="6290563"/>
            <a:ext cx="450405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b="1" spc="-20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3000" b="1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20" dirty="0">
                <a:solidFill>
                  <a:srgbClr val="FFFFFF"/>
                </a:solidFill>
                <a:latin typeface="Arial"/>
                <a:cs typeface="Arial"/>
              </a:rPr>
              <a:t>promedio</a:t>
            </a:r>
            <a:r>
              <a:rPr sz="3000" b="1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Arial"/>
                <a:cs typeface="Arial"/>
              </a:rPr>
              <a:t>Taquilla-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Horarios</a:t>
            </a:r>
            <a:r>
              <a:rPr sz="3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Arial"/>
                <a:cs typeface="Arial"/>
              </a:rPr>
              <a:t>Premium</a:t>
            </a:r>
            <a:endParaRPr sz="3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08380" y="1829816"/>
            <a:ext cx="3875404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Entrada</a:t>
            </a:r>
            <a:r>
              <a:rPr sz="3200" b="1" spc="-11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+</a:t>
            </a:r>
            <a:r>
              <a:rPr sz="32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055A7"/>
                </a:solidFill>
                <a:latin typeface="Arial"/>
                <a:cs typeface="Arial"/>
              </a:rPr>
              <a:t>Confiteria</a:t>
            </a:r>
            <a:endParaRPr sz="3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065257" y="7852917"/>
            <a:ext cx="4524375" cy="1550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2D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 MT"/>
                <a:cs typeface="Arial MT"/>
              </a:rPr>
              <a:t>–$13.000</a:t>
            </a:r>
            <a:r>
              <a:rPr sz="2000" spc="-1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000" spc="-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$18.000</a:t>
            </a:r>
            <a:endParaRPr sz="200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Pass</a:t>
            </a:r>
            <a:r>
              <a:rPr sz="20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premium</a:t>
            </a:r>
            <a:r>
              <a:rPr sz="20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-$21.000</a:t>
            </a:r>
            <a:r>
              <a:rPr sz="200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0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$28.000 Combo</a:t>
            </a:r>
            <a:r>
              <a:rPr sz="2000" spc="-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FAN</a:t>
            </a:r>
            <a:r>
              <a:rPr sz="20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-</a:t>
            </a:r>
            <a:r>
              <a:rPr sz="2000" spc="-20" dirty="0">
                <a:solidFill>
                  <a:srgbClr val="FFFFFF"/>
                </a:solidFill>
                <a:latin typeface="Arial MT"/>
                <a:cs typeface="Arial MT"/>
              </a:rPr>
              <a:t>$20.000</a:t>
            </a:r>
            <a:r>
              <a:rPr sz="2000" spc="-1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000" spc="-1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$24.900</a:t>
            </a:r>
            <a:r>
              <a:rPr sz="2000" spc="5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Combo</a:t>
            </a:r>
            <a:r>
              <a:rPr sz="20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PRO–</a:t>
            </a:r>
            <a:r>
              <a:rPr sz="20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 MT"/>
                <a:cs typeface="Arial MT"/>
              </a:rPr>
              <a:t>$33.000</a:t>
            </a:r>
            <a:r>
              <a:rPr sz="2000" spc="-1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000" spc="-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$39.900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Combo</a:t>
            </a:r>
            <a:r>
              <a:rPr sz="2000" spc="-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FAN</a:t>
            </a:r>
            <a:r>
              <a:rPr sz="20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JUNIOR</a:t>
            </a:r>
            <a:r>
              <a:rPr sz="2000" spc="-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-</a:t>
            </a:r>
            <a:r>
              <a:rPr sz="2000" spc="-20" dirty="0">
                <a:solidFill>
                  <a:srgbClr val="FFFFFF"/>
                </a:solidFill>
                <a:latin typeface="Arial MT"/>
                <a:cs typeface="Arial MT"/>
              </a:rPr>
              <a:t>$17.000</a:t>
            </a:r>
            <a:r>
              <a:rPr sz="2000" spc="-1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000" spc="-1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19.900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5076021D-91BF-A6B4-3C76-40A4EE83AD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2400" y="7900291"/>
            <a:ext cx="2088684" cy="208868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35668" y="273430"/>
            <a:ext cx="8752840" cy="9118600"/>
            <a:chOff x="9535668" y="273430"/>
            <a:chExt cx="8752840" cy="9118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54718" y="273430"/>
              <a:ext cx="5995035" cy="672363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61576" y="280415"/>
              <a:ext cx="5936487" cy="66655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10232" y="1405127"/>
              <a:ext cx="3477767" cy="401535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836140" y="1431416"/>
              <a:ext cx="3451860" cy="3919220"/>
            </a:xfrm>
            <a:custGeom>
              <a:avLst/>
              <a:gdLst/>
              <a:ahLst/>
              <a:cxnLst/>
              <a:rect l="l" t="t" r="r" b="b"/>
              <a:pathLst>
                <a:path w="3451859" h="3919220">
                  <a:moveTo>
                    <a:pt x="3224529" y="0"/>
                  </a:moveTo>
                  <a:lnTo>
                    <a:pt x="227329" y="0"/>
                  </a:lnTo>
                  <a:lnTo>
                    <a:pt x="181482" y="4572"/>
                  </a:lnTo>
                  <a:lnTo>
                    <a:pt x="138811" y="17906"/>
                  </a:lnTo>
                  <a:lnTo>
                    <a:pt x="100202" y="38861"/>
                  </a:lnTo>
                  <a:lnTo>
                    <a:pt x="66548" y="66548"/>
                  </a:lnTo>
                  <a:lnTo>
                    <a:pt x="38861" y="100202"/>
                  </a:lnTo>
                  <a:lnTo>
                    <a:pt x="17906" y="138810"/>
                  </a:lnTo>
                  <a:lnTo>
                    <a:pt x="4571" y="181355"/>
                  </a:lnTo>
                  <a:lnTo>
                    <a:pt x="0" y="227202"/>
                  </a:lnTo>
                  <a:lnTo>
                    <a:pt x="0" y="3691636"/>
                  </a:lnTo>
                  <a:lnTo>
                    <a:pt x="4571" y="3737482"/>
                  </a:lnTo>
                  <a:lnTo>
                    <a:pt x="17906" y="3780028"/>
                  </a:lnTo>
                  <a:lnTo>
                    <a:pt x="38861" y="3818636"/>
                  </a:lnTo>
                  <a:lnTo>
                    <a:pt x="66548" y="3852291"/>
                  </a:lnTo>
                  <a:lnTo>
                    <a:pt x="100202" y="3879977"/>
                  </a:lnTo>
                  <a:lnTo>
                    <a:pt x="138811" y="3900931"/>
                  </a:lnTo>
                  <a:lnTo>
                    <a:pt x="181482" y="3914266"/>
                  </a:lnTo>
                  <a:lnTo>
                    <a:pt x="227329" y="3918839"/>
                  </a:lnTo>
                  <a:lnTo>
                    <a:pt x="3224529" y="3918839"/>
                  </a:lnTo>
                  <a:lnTo>
                    <a:pt x="3270377" y="3914266"/>
                  </a:lnTo>
                  <a:lnTo>
                    <a:pt x="3313048" y="3900931"/>
                  </a:lnTo>
                  <a:lnTo>
                    <a:pt x="3351656" y="3879977"/>
                  </a:lnTo>
                  <a:lnTo>
                    <a:pt x="3385311" y="3852291"/>
                  </a:lnTo>
                  <a:lnTo>
                    <a:pt x="3412998" y="3818636"/>
                  </a:lnTo>
                  <a:lnTo>
                    <a:pt x="3433952" y="3780028"/>
                  </a:lnTo>
                  <a:lnTo>
                    <a:pt x="3447288" y="3737482"/>
                  </a:lnTo>
                  <a:lnTo>
                    <a:pt x="3451859" y="3691636"/>
                  </a:lnTo>
                  <a:lnTo>
                    <a:pt x="3451859" y="227202"/>
                  </a:lnTo>
                  <a:lnTo>
                    <a:pt x="3447288" y="181355"/>
                  </a:lnTo>
                  <a:lnTo>
                    <a:pt x="3433952" y="138810"/>
                  </a:lnTo>
                  <a:lnTo>
                    <a:pt x="3412998" y="100202"/>
                  </a:lnTo>
                  <a:lnTo>
                    <a:pt x="3385311" y="66548"/>
                  </a:lnTo>
                  <a:lnTo>
                    <a:pt x="3351656" y="38861"/>
                  </a:lnTo>
                  <a:lnTo>
                    <a:pt x="3313048" y="17906"/>
                  </a:lnTo>
                  <a:lnTo>
                    <a:pt x="3270377" y="4572"/>
                  </a:lnTo>
                  <a:lnTo>
                    <a:pt x="3224529" y="0"/>
                  </a:lnTo>
                  <a:close/>
                </a:path>
              </a:pathLst>
            </a:custGeom>
            <a:solidFill>
              <a:srgbClr val="FECA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35668" y="5417807"/>
              <a:ext cx="5655183" cy="397421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561576" y="5444870"/>
              <a:ext cx="5558790" cy="3876040"/>
            </a:xfrm>
            <a:custGeom>
              <a:avLst/>
              <a:gdLst/>
              <a:ahLst/>
              <a:cxnLst/>
              <a:rect l="l" t="t" r="r" b="b"/>
              <a:pathLst>
                <a:path w="5558790" h="3876040">
                  <a:moveTo>
                    <a:pt x="5303647" y="0"/>
                  </a:moveTo>
                  <a:lnTo>
                    <a:pt x="255143" y="0"/>
                  </a:lnTo>
                  <a:lnTo>
                    <a:pt x="209296" y="4063"/>
                  </a:lnTo>
                  <a:lnTo>
                    <a:pt x="166116" y="16001"/>
                  </a:lnTo>
                  <a:lnTo>
                    <a:pt x="126365" y="34798"/>
                  </a:lnTo>
                  <a:lnTo>
                    <a:pt x="90677" y="59944"/>
                  </a:lnTo>
                  <a:lnTo>
                    <a:pt x="59944" y="90677"/>
                  </a:lnTo>
                  <a:lnTo>
                    <a:pt x="34798" y="126364"/>
                  </a:lnTo>
                  <a:lnTo>
                    <a:pt x="16001" y="166115"/>
                  </a:lnTo>
                  <a:lnTo>
                    <a:pt x="4064" y="209296"/>
                  </a:lnTo>
                  <a:lnTo>
                    <a:pt x="0" y="255142"/>
                  </a:lnTo>
                  <a:lnTo>
                    <a:pt x="0" y="3620566"/>
                  </a:lnTo>
                  <a:lnTo>
                    <a:pt x="4064" y="3666439"/>
                  </a:lnTo>
                  <a:lnTo>
                    <a:pt x="16001" y="3709606"/>
                  </a:lnTo>
                  <a:lnTo>
                    <a:pt x="34798" y="3749357"/>
                  </a:lnTo>
                  <a:lnTo>
                    <a:pt x="59944" y="3784968"/>
                  </a:lnTo>
                  <a:lnTo>
                    <a:pt x="90677" y="3815727"/>
                  </a:lnTo>
                  <a:lnTo>
                    <a:pt x="126365" y="3840911"/>
                  </a:lnTo>
                  <a:lnTo>
                    <a:pt x="166116" y="3859784"/>
                  </a:lnTo>
                  <a:lnTo>
                    <a:pt x="209296" y="3871633"/>
                  </a:lnTo>
                  <a:lnTo>
                    <a:pt x="255143" y="3875747"/>
                  </a:lnTo>
                  <a:lnTo>
                    <a:pt x="5303647" y="3875747"/>
                  </a:lnTo>
                  <a:lnTo>
                    <a:pt x="5349493" y="3871633"/>
                  </a:lnTo>
                  <a:lnTo>
                    <a:pt x="5392674" y="3859784"/>
                  </a:lnTo>
                  <a:lnTo>
                    <a:pt x="5432425" y="3840911"/>
                  </a:lnTo>
                  <a:lnTo>
                    <a:pt x="5468112" y="3815727"/>
                  </a:lnTo>
                  <a:lnTo>
                    <a:pt x="5498845" y="3784968"/>
                  </a:lnTo>
                  <a:lnTo>
                    <a:pt x="5523991" y="3749357"/>
                  </a:lnTo>
                  <a:lnTo>
                    <a:pt x="5542787" y="3709606"/>
                  </a:lnTo>
                  <a:lnTo>
                    <a:pt x="5554726" y="3666439"/>
                  </a:lnTo>
                  <a:lnTo>
                    <a:pt x="5558789" y="3620566"/>
                  </a:lnTo>
                  <a:lnTo>
                    <a:pt x="5558789" y="255142"/>
                  </a:lnTo>
                  <a:lnTo>
                    <a:pt x="5554726" y="209296"/>
                  </a:lnTo>
                  <a:lnTo>
                    <a:pt x="5542787" y="166115"/>
                  </a:lnTo>
                  <a:lnTo>
                    <a:pt x="5523991" y="126364"/>
                  </a:lnTo>
                  <a:lnTo>
                    <a:pt x="5498845" y="90677"/>
                  </a:lnTo>
                  <a:lnTo>
                    <a:pt x="5468112" y="59944"/>
                  </a:lnTo>
                  <a:lnTo>
                    <a:pt x="5432425" y="34798"/>
                  </a:lnTo>
                  <a:lnTo>
                    <a:pt x="5392674" y="16001"/>
                  </a:lnTo>
                  <a:lnTo>
                    <a:pt x="5349493" y="4063"/>
                  </a:lnTo>
                  <a:lnTo>
                    <a:pt x="5303647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791192" y="7090282"/>
              <a:ext cx="4132579" cy="0"/>
            </a:xfrm>
            <a:custGeom>
              <a:avLst/>
              <a:gdLst/>
              <a:ahLst/>
              <a:cxnLst/>
              <a:rect l="l" t="t" r="r" b="b"/>
              <a:pathLst>
                <a:path w="4132580">
                  <a:moveTo>
                    <a:pt x="0" y="0"/>
                  </a:moveTo>
                  <a:lnTo>
                    <a:pt x="4132198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116279" y="3308730"/>
            <a:ext cx="367284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54965" algn="l"/>
              </a:tabLst>
            </a:pPr>
            <a:r>
              <a:rPr sz="2000" b="1" dirty="0">
                <a:latin typeface="Arial"/>
                <a:cs typeface="Arial"/>
              </a:rPr>
              <a:t>Boleta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general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2D: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00AE50"/>
                </a:solidFill>
                <a:latin typeface="Arial"/>
                <a:cs typeface="Arial"/>
              </a:rPr>
              <a:t>$12.400</a:t>
            </a:r>
            <a:endParaRPr sz="2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sz="2000" b="1" dirty="0">
                <a:latin typeface="Arial"/>
                <a:cs typeface="Arial"/>
              </a:rPr>
              <a:t>Boleta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general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3D</a:t>
            </a:r>
            <a:r>
              <a:rPr sz="2200" b="1" dirty="0">
                <a:latin typeface="Arial"/>
                <a:cs typeface="Arial"/>
              </a:rPr>
              <a:t>:</a:t>
            </a:r>
            <a:r>
              <a:rPr sz="2200" b="1" spc="-45" dirty="0"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00AE50"/>
                </a:solidFill>
                <a:latin typeface="Arial"/>
                <a:cs typeface="Arial"/>
              </a:rPr>
              <a:t>$18.950</a:t>
            </a:r>
            <a:endParaRPr sz="2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16279" y="4590414"/>
            <a:ext cx="7334884" cy="1301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38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Confitería: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ts val="2620"/>
              </a:lnSpc>
              <a:buFont typeface="Arial MT"/>
              <a:buChar char="•"/>
              <a:tabLst>
                <a:tab pos="354965" algn="l"/>
              </a:tabLst>
            </a:pPr>
            <a:r>
              <a:rPr sz="2000" b="1" dirty="0">
                <a:latin typeface="Arial"/>
                <a:cs typeface="Arial"/>
              </a:rPr>
              <a:t>Combo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1: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Crispetas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100g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+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Gaseosa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22onzas</a:t>
            </a:r>
            <a:r>
              <a:rPr sz="2000" dirty="0">
                <a:solidFill>
                  <a:srgbClr val="00AE50"/>
                </a:solidFill>
                <a:latin typeface="Arial MT"/>
                <a:cs typeface="Arial MT"/>
              </a:rPr>
              <a:t>:</a:t>
            </a:r>
            <a:r>
              <a:rPr sz="2000" spc="-95" dirty="0">
                <a:solidFill>
                  <a:srgbClr val="00AE50"/>
                </a:solidFill>
                <a:latin typeface="Arial MT"/>
                <a:cs typeface="Arial MT"/>
              </a:rPr>
              <a:t> </a:t>
            </a:r>
            <a:r>
              <a:rPr sz="2200" b="1" spc="-10" dirty="0">
                <a:solidFill>
                  <a:srgbClr val="00AE50"/>
                </a:solidFill>
                <a:latin typeface="Arial"/>
                <a:cs typeface="Arial"/>
              </a:rPr>
              <a:t>$12.650</a:t>
            </a:r>
            <a:endParaRPr sz="22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10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Combo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3: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Crispetas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Saladas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100g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+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Gaseosa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pet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384ml</a:t>
            </a:r>
            <a:r>
              <a:rPr sz="2000" spc="-50" dirty="0">
                <a:latin typeface="Arial MT"/>
                <a:cs typeface="Arial MT"/>
              </a:rPr>
              <a:t> + </a:t>
            </a:r>
            <a:r>
              <a:rPr sz="2000" dirty="0">
                <a:latin typeface="Arial MT"/>
                <a:cs typeface="Arial MT"/>
              </a:rPr>
              <a:t>Perro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Caliente</a:t>
            </a:r>
            <a:r>
              <a:rPr sz="2200" dirty="0">
                <a:latin typeface="Arial MT"/>
                <a:cs typeface="Arial MT"/>
              </a:rPr>
              <a:t>:</a:t>
            </a:r>
            <a:r>
              <a:rPr sz="2200" spc="-70" dirty="0">
                <a:latin typeface="Arial MT"/>
                <a:cs typeface="Arial MT"/>
              </a:rPr>
              <a:t> </a:t>
            </a:r>
            <a:r>
              <a:rPr sz="2200" b="1" spc="-10" dirty="0">
                <a:solidFill>
                  <a:srgbClr val="00AE50"/>
                </a:solidFill>
                <a:latin typeface="Arial"/>
                <a:cs typeface="Arial"/>
              </a:rPr>
              <a:t>$24.600</a:t>
            </a:r>
            <a:endParaRPr sz="2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6279" y="6510984"/>
            <a:ext cx="6504940" cy="12585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95"/>
              </a:spcBef>
            </a:pPr>
            <a:endParaRPr sz="20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Boleta</a:t>
            </a:r>
            <a:r>
              <a:rPr sz="2000" b="1" spc="-10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válida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para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redimir</a:t>
            </a:r>
            <a:r>
              <a:rPr sz="2000" b="1" spc="-114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en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cualquier</a:t>
            </a:r>
            <a:r>
              <a:rPr sz="2000" b="1" spc="-9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función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con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Cinemark</a:t>
            </a:r>
            <a:r>
              <a:rPr sz="2000" b="1" spc="-10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nivel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nacional.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220314" y="3621404"/>
            <a:ext cx="1685289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Bonos </a:t>
            </a:r>
            <a:r>
              <a:rPr sz="3200" b="1" spc="-20" dirty="0">
                <a:solidFill>
                  <a:srgbClr val="3D3D3D"/>
                </a:solidFill>
                <a:latin typeface="Arial"/>
                <a:cs typeface="Arial"/>
              </a:rPr>
              <a:t>virtuales</a:t>
            </a:r>
            <a:endParaRPr sz="32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223870" y="3224783"/>
            <a:ext cx="2234565" cy="0"/>
          </a:xfrm>
          <a:custGeom>
            <a:avLst/>
            <a:gdLst/>
            <a:ahLst/>
            <a:cxnLst/>
            <a:rect l="l" t="t" r="r" b="b"/>
            <a:pathLst>
              <a:path w="2234565">
                <a:moveTo>
                  <a:pt x="0" y="0"/>
                </a:moveTo>
                <a:lnTo>
                  <a:pt x="2234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9838435" y="5954394"/>
            <a:ext cx="458914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b="1" spc="-20" dirty="0">
                <a:solidFill>
                  <a:srgbClr val="FFFFFF"/>
                </a:solidFill>
                <a:latin typeface="Arial"/>
                <a:cs typeface="Arial"/>
              </a:rPr>
              <a:t>Tarifas</a:t>
            </a:r>
            <a:r>
              <a:rPr sz="30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20" dirty="0">
                <a:solidFill>
                  <a:srgbClr val="FFFFFF"/>
                </a:solidFill>
                <a:latin typeface="Arial"/>
                <a:cs typeface="Arial"/>
              </a:rPr>
              <a:t>promedio</a:t>
            </a:r>
            <a:r>
              <a:rPr sz="3000" b="1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Arial"/>
                <a:cs typeface="Arial"/>
              </a:rPr>
              <a:t>Taquilla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30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Horarios</a:t>
            </a:r>
            <a:r>
              <a:rPr sz="30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Arial"/>
                <a:cs typeface="Arial"/>
              </a:rPr>
              <a:t>Premium).</a:t>
            </a:r>
            <a:endParaRPr sz="30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3807186" y="0"/>
            <a:ext cx="4481195" cy="7521575"/>
            <a:chOff x="13807186" y="0"/>
            <a:chExt cx="4481195" cy="7521575"/>
          </a:xfrm>
        </p:grpSpPr>
        <p:sp>
          <p:nvSpPr>
            <p:cNvPr id="17" name="object 17"/>
            <p:cNvSpPr/>
            <p:nvPr/>
          </p:nvSpPr>
          <p:spPr>
            <a:xfrm>
              <a:off x="16362680" y="0"/>
              <a:ext cx="1912620" cy="1186815"/>
            </a:xfrm>
            <a:custGeom>
              <a:avLst/>
              <a:gdLst/>
              <a:ahLst/>
              <a:cxnLst/>
              <a:rect l="l" t="t" r="r" b="b"/>
              <a:pathLst>
                <a:path w="1912619" h="1186815">
                  <a:moveTo>
                    <a:pt x="1912111" y="0"/>
                  </a:moveTo>
                  <a:lnTo>
                    <a:pt x="461771" y="0"/>
                  </a:lnTo>
                  <a:lnTo>
                    <a:pt x="149478" y="312293"/>
                  </a:lnTo>
                  <a:lnTo>
                    <a:pt x="114680" y="351154"/>
                  </a:lnTo>
                  <a:lnTo>
                    <a:pt x="84581" y="392811"/>
                  </a:lnTo>
                  <a:lnTo>
                    <a:pt x="58673" y="435737"/>
                  </a:lnTo>
                  <a:lnTo>
                    <a:pt x="37464" y="482092"/>
                  </a:lnTo>
                  <a:lnTo>
                    <a:pt x="14350" y="553085"/>
                  </a:lnTo>
                  <a:lnTo>
                    <a:pt x="5460" y="600837"/>
                  </a:lnTo>
                  <a:lnTo>
                    <a:pt x="0" y="675131"/>
                  </a:lnTo>
                  <a:lnTo>
                    <a:pt x="2666" y="724280"/>
                  </a:lnTo>
                  <a:lnTo>
                    <a:pt x="5460" y="748919"/>
                  </a:lnTo>
                  <a:lnTo>
                    <a:pt x="9525" y="772795"/>
                  </a:lnTo>
                  <a:lnTo>
                    <a:pt x="14350" y="797305"/>
                  </a:lnTo>
                  <a:lnTo>
                    <a:pt x="21843" y="821181"/>
                  </a:lnTo>
                  <a:lnTo>
                    <a:pt x="28701" y="845057"/>
                  </a:lnTo>
                  <a:lnTo>
                    <a:pt x="47751" y="891413"/>
                  </a:lnTo>
                  <a:lnTo>
                    <a:pt x="70992" y="935736"/>
                  </a:lnTo>
                  <a:lnTo>
                    <a:pt x="98932" y="978026"/>
                  </a:lnTo>
                  <a:lnTo>
                    <a:pt x="131698" y="1018286"/>
                  </a:lnTo>
                  <a:lnTo>
                    <a:pt x="168528" y="1055116"/>
                  </a:lnTo>
                  <a:lnTo>
                    <a:pt x="208787" y="1088517"/>
                  </a:lnTo>
                  <a:lnTo>
                    <a:pt x="251840" y="1116584"/>
                  </a:lnTo>
                  <a:lnTo>
                    <a:pt x="296163" y="1139698"/>
                  </a:lnTo>
                  <a:lnTo>
                    <a:pt x="341883" y="1158875"/>
                  </a:lnTo>
                  <a:lnTo>
                    <a:pt x="366521" y="1165605"/>
                  </a:lnTo>
                  <a:lnTo>
                    <a:pt x="390398" y="1173099"/>
                  </a:lnTo>
                  <a:lnTo>
                    <a:pt x="438150" y="1181989"/>
                  </a:lnTo>
                  <a:lnTo>
                    <a:pt x="487933" y="1186179"/>
                  </a:lnTo>
                  <a:lnTo>
                    <a:pt x="511809" y="1186815"/>
                  </a:lnTo>
                  <a:lnTo>
                    <a:pt x="537082" y="1186179"/>
                  </a:lnTo>
                  <a:lnTo>
                    <a:pt x="586231" y="1181989"/>
                  </a:lnTo>
                  <a:lnTo>
                    <a:pt x="634618" y="1173099"/>
                  </a:lnTo>
                  <a:lnTo>
                    <a:pt x="658494" y="1165605"/>
                  </a:lnTo>
                  <a:lnTo>
                    <a:pt x="681735" y="1158875"/>
                  </a:lnTo>
                  <a:lnTo>
                    <a:pt x="728852" y="1139698"/>
                  </a:lnTo>
                  <a:lnTo>
                    <a:pt x="773175" y="1116584"/>
                  </a:lnTo>
                  <a:lnTo>
                    <a:pt x="815466" y="1088517"/>
                  </a:lnTo>
                  <a:lnTo>
                    <a:pt x="855725" y="1055116"/>
                  </a:lnTo>
                  <a:lnTo>
                    <a:pt x="874902" y="1037463"/>
                  </a:lnTo>
                  <a:lnTo>
                    <a:pt x="1912111" y="0"/>
                  </a:lnTo>
                  <a:close/>
                </a:path>
              </a:pathLst>
            </a:custGeom>
            <a:solidFill>
              <a:srgbClr val="0055A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807186" y="6223888"/>
              <a:ext cx="4480813" cy="1297685"/>
            </a:xfrm>
            <a:prstGeom prst="rect">
              <a:avLst/>
            </a:prstGeom>
          </p:spPr>
        </p:pic>
      </p:grpSp>
      <p:sp>
        <p:nvSpPr>
          <p:cNvPr id="19" name="object 19"/>
          <p:cNvSpPr/>
          <p:nvPr/>
        </p:nvSpPr>
        <p:spPr>
          <a:xfrm>
            <a:off x="0" y="9088525"/>
            <a:ext cx="1925320" cy="1200150"/>
          </a:xfrm>
          <a:custGeom>
            <a:avLst/>
            <a:gdLst/>
            <a:ahLst/>
            <a:cxnLst/>
            <a:rect l="l" t="t" r="r" b="b"/>
            <a:pathLst>
              <a:path w="1925320" h="1200150">
                <a:moveTo>
                  <a:pt x="1413510" y="0"/>
                </a:moveTo>
                <a:lnTo>
                  <a:pt x="1363726" y="2044"/>
                </a:lnTo>
                <a:lnTo>
                  <a:pt x="1314577" y="8864"/>
                </a:lnTo>
                <a:lnTo>
                  <a:pt x="1266761" y="21145"/>
                </a:lnTo>
                <a:lnTo>
                  <a:pt x="1196467" y="47066"/>
                </a:lnTo>
                <a:lnTo>
                  <a:pt x="1152105" y="70256"/>
                </a:lnTo>
                <a:lnTo>
                  <a:pt x="1109802" y="98234"/>
                </a:lnTo>
                <a:lnTo>
                  <a:pt x="1069530" y="131648"/>
                </a:lnTo>
                <a:lnTo>
                  <a:pt x="0" y="1200059"/>
                </a:lnTo>
                <a:lnTo>
                  <a:pt x="1450340" y="1200059"/>
                </a:lnTo>
                <a:lnTo>
                  <a:pt x="1775841" y="874521"/>
                </a:lnTo>
                <a:lnTo>
                  <a:pt x="1810639" y="835647"/>
                </a:lnTo>
                <a:lnTo>
                  <a:pt x="1840738" y="794029"/>
                </a:lnTo>
                <a:lnTo>
                  <a:pt x="1866645" y="751052"/>
                </a:lnTo>
                <a:lnTo>
                  <a:pt x="1887855" y="704672"/>
                </a:lnTo>
                <a:lnTo>
                  <a:pt x="1910969" y="633717"/>
                </a:lnTo>
                <a:lnTo>
                  <a:pt x="1919858" y="585977"/>
                </a:lnTo>
                <a:lnTo>
                  <a:pt x="1925320" y="511619"/>
                </a:lnTo>
                <a:lnTo>
                  <a:pt x="1922652" y="462495"/>
                </a:lnTo>
                <a:lnTo>
                  <a:pt x="1919858" y="437946"/>
                </a:lnTo>
                <a:lnTo>
                  <a:pt x="1915795" y="414070"/>
                </a:lnTo>
                <a:lnTo>
                  <a:pt x="1910969" y="389508"/>
                </a:lnTo>
                <a:lnTo>
                  <a:pt x="1903476" y="365632"/>
                </a:lnTo>
                <a:lnTo>
                  <a:pt x="1896618" y="341756"/>
                </a:lnTo>
                <a:lnTo>
                  <a:pt x="1877568" y="295376"/>
                </a:lnTo>
                <a:lnTo>
                  <a:pt x="1854327" y="251028"/>
                </a:lnTo>
                <a:lnTo>
                  <a:pt x="1826387" y="208737"/>
                </a:lnTo>
                <a:lnTo>
                  <a:pt x="1793620" y="168490"/>
                </a:lnTo>
                <a:lnTo>
                  <a:pt x="1756791" y="131648"/>
                </a:lnTo>
                <a:lnTo>
                  <a:pt x="1716532" y="98234"/>
                </a:lnTo>
                <a:lnTo>
                  <a:pt x="1673479" y="70256"/>
                </a:lnTo>
                <a:lnTo>
                  <a:pt x="1629156" y="47066"/>
                </a:lnTo>
                <a:lnTo>
                  <a:pt x="1583436" y="27965"/>
                </a:lnTo>
                <a:lnTo>
                  <a:pt x="1558798" y="21145"/>
                </a:lnTo>
                <a:lnTo>
                  <a:pt x="1534922" y="13639"/>
                </a:lnTo>
                <a:lnTo>
                  <a:pt x="1511046" y="8864"/>
                </a:lnTo>
                <a:lnTo>
                  <a:pt x="1487170" y="4775"/>
                </a:lnTo>
                <a:lnTo>
                  <a:pt x="1461897" y="2044"/>
                </a:lnTo>
                <a:lnTo>
                  <a:pt x="1437386" y="673"/>
                </a:lnTo>
                <a:lnTo>
                  <a:pt x="1413510" y="0"/>
                </a:lnTo>
                <a:close/>
              </a:path>
            </a:pathLst>
          </a:custGeom>
          <a:solidFill>
            <a:srgbClr val="99D130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5220314" y="2025522"/>
            <a:ext cx="12503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D3D3D"/>
                </a:solidFill>
                <a:latin typeface="Arial"/>
                <a:cs typeface="Arial"/>
              </a:rPr>
              <a:t>A</a:t>
            </a:r>
            <a:r>
              <a:rPr sz="2400" b="1" spc="-13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nivel </a:t>
            </a:r>
            <a:r>
              <a:rPr sz="2400" b="1" spc="-15" dirty="0">
                <a:solidFill>
                  <a:srgbClr val="3D3D3D"/>
                </a:solidFill>
                <a:latin typeface="Arial"/>
                <a:cs typeface="Arial"/>
              </a:rPr>
              <a:t>nacional</a:t>
            </a:r>
            <a:endParaRPr sz="24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116279" y="1306085"/>
            <a:ext cx="4025900" cy="1358265"/>
          </a:xfrm>
          <a:prstGeom prst="rect">
            <a:avLst/>
          </a:prstGeom>
        </p:spPr>
        <p:txBody>
          <a:bodyPr vert="horz" wrap="square" lIns="0" tIns="142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25"/>
              </a:spcBef>
            </a:pPr>
            <a:r>
              <a:rPr spc="-10" dirty="0"/>
              <a:t>CINEMARK</a:t>
            </a:r>
          </a:p>
          <a:p>
            <a:pPr marL="163195">
              <a:lnSpc>
                <a:spcPct val="100000"/>
              </a:lnSpc>
              <a:spcBef>
                <a:spcPts val="825"/>
              </a:spcBef>
            </a:pPr>
            <a:r>
              <a:rPr sz="3200" dirty="0">
                <a:solidFill>
                  <a:srgbClr val="0055A7"/>
                </a:solidFill>
              </a:rPr>
              <a:t>Entrada</a:t>
            </a:r>
            <a:r>
              <a:rPr sz="3200" spc="-110" dirty="0">
                <a:solidFill>
                  <a:srgbClr val="0055A7"/>
                </a:solidFill>
              </a:rPr>
              <a:t> </a:t>
            </a:r>
            <a:r>
              <a:rPr sz="3200" dirty="0">
                <a:solidFill>
                  <a:srgbClr val="0055A7"/>
                </a:solidFill>
              </a:rPr>
              <a:t>+</a:t>
            </a:r>
            <a:r>
              <a:rPr sz="3200" spc="-50" dirty="0">
                <a:solidFill>
                  <a:srgbClr val="0055A7"/>
                </a:solidFill>
              </a:rPr>
              <a:t> </a:t>
            </a:r>
            <a:r>
              <a:rPr sz="3200" spc="-10" dirty="0">
                <a:solidFill>
                  <a:srgbClr val="0055A7"/>
                </a:solidFill>
              </a:rPr>
              <a:t>Confiteria</a:t>
            </a:r>
            <a:endParaRPr sz="3200"/>
          </a:p>
        </p:txBody>
      </p:sp>
      <p:sp>
        <p:nvSpPr>
          <p:cNvPr id="22" name="object 22"/>
          <p:cNvSpPr txBox="1"/>
          <p:nvPr/>
        </p:nvSpPr>
        <p:spPr>
          <a:xfrm>
            <a:off x="9903079" y="7580756"/>
            <a:ext cx="3429000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2D</a:t>
            </a:r>
            <a:r>
              <a:rPr sz="200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–$11.500</a:t>
            </a:r>
            <a:r>
              <a:rPr sz="2000" spc="-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000" spc="-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$15.000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3D</a:t>
            </a:r>
            <a:r>
              <a:rPr sz="20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-$19.800</a:t>
            </a:r>
            <a:r>
              <a:rPr sz="2000" spc="-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0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$24.000</a:t>
            </a:r>
            <a:endParaRPr sz="200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Combo</a:t>
            </a:r>
            <a:r>
              <a:rPr sz="20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1-</a:t>
            </a:r>
            <a:r>
              <a:rPr sz="20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$24.000</a:t>
            </a:r>
            <a:r>
              <a:rPr sz="200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0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$27.900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Combo</a:t>
            </a:r>
            <a:r>
              <a:rPr sz="20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r>
              <a:rPr sz="20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–</a:t>
            </a:r>
            <a:r>
              <a:rPr sz="20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$33.000</a:t>
            </a:r>
            <a:r>
              <a:rPr sz="200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0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$36.000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6D3EF369-E172-5378-443B-16DE45A175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2400" y="7900291"/>
            <a:ext cx="2088684" cy="208868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37192" y="575182"/>
            <a:ext cx="8750935" cy="9179560"/>
            <a:chOff x="9537192" y="575182"/>
            <a:chExt cx="8750935" cy="91795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54718" y="575182"/>
              <a:ext cx="5995035" cy="676783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61576" y="582294"/>
              <a:ext cx="5936487" cy="67087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10232" y="1405127"/>
              <a:ext cx="3477767" cy="401535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836140" y="1431416"/>
              <a:ext cx="3451860" cy="3919220"/>
            </a:xfrm>
            <a:custGeom>
              <a:avLst/>
              <a:gdLst/>
              <a:ahLst/>
              <a:cxnLst/>
              <a:rect l="l" t="t" r="r" b="b"/>
              <a:pathLst>
                <a:path w="3451859" h="3919220">
                  <a:moveTo>
                    <a:pt x="3224529" y="0"/>
                  </a:moveTo>
                  <a:lnTo>
                    <a:pt x="227329" y="0"/>
                  </a:lnTo>
                  <a:lnTo>
                    <a:pt x="181482" y="4572"/>
                  </a:lnTo>
                  <a:lnTo>
                    <a:pt x="138811" y="17906"/>
                  </a:lnTo>
                  <a:lnTo>
                    <a:pt x="100202" y="38861"/>
                  </a:lnTo>
                  <a:lnTo>
                    <a:pt x="66548" y="66548"/>
                  </a:lnTo>
                  <a:lnTo>
                    <a:pt x="38861" y="100202"/>
                  </a:lnTo>
                  <a:lnTo>
                    <a:pt x="17906" y="138810"/>
                  </a:lnTo>
                  <a:lnTo>
                    <a:pt x="4571" y="181355"/>
                  </a:lnTo>
                  <a:lnTo>
                    <a:pt x="0" y="227202"/>
                  </a:lnTo>
                  <a:lnTo>
                    <a:pt x="0" y="3691636"/>
                  </a:lnTo>
                  <a:lnTo>
                    <a:pt x="4571" y="3737482"/>
                  </a:lnTo>
                  <a:lnTo>
                    <a:pt x="17906" y="3780028"/>
                  </a:lnTo>
                  <a:lnTo>
                    <a:pt x="38861" y="3818636"/>
                  </a:lnTo>
                  <a:lnTo>
                    <a:pt x="66548" y="3852291"/>
                  </a:lnTo>
                  <a:lnTo>
                    <a:pt x="100202" y="3879977"/>
                  </a:lnTo>
                  <a:lnTo>
                    <a:pt x="138811" y="3900931"/>
                  </a:lnTo>
                  <a:lnTo>
                    <a:pt x="181482" y="3914266"/>
                  </a:lnTo>
                  <a:lnTo>
                    <a:pt x="227329" y="3918839"/>
                  </a:lnTo>
                  <a:lnTo>
                    <a:pt x="3224529" y="3918839"/>
                  </a:lnTo>
                  <a:lnTo>
                    <a:pt x="3270377" y="3914266"/>
                  </a:lnTo>
                  <a:lnTo>
                    <a:pt x="3313048" y="3900931"/>
                  </a:lnTo>
                  <a:lnTo>
                    <a:pt x="3351656" y="3879977"/>
                  </a:lnTo>
                  <a:lnTo>
                    <a:pt x="3385311" y="3852291"/>
                  </a:lnTo>
                  <a:lnTo>
                    <a:pt x="3412998" y="3818636"/>
                  </a:lnTo>
                  <a:lnTo>
                    <a:pt x="3433952" y="3780028"/>
                  </a:lnTo>
                  <a:lnTo>
                    <a:pt x="3447288" y="3737482"/>
                  </a:lnTo>
                  <a:lnTo>
                    <a:pt x="3451859" y="3691636"/>
                  </a:lnTo>
                  <a:lnTo>
                    <a:pt x="3451859" y="227202"/>
                  </a:lnTo>
                  <a:lnTo>
                    <a:pt x="3447288" y="181355"/>
                  </a:lnTo>
                  <a:lnTo>
                    <a:pt x="3433952" y="138810"/>
                  </a:lnTo>
                  <a:lnTo>
                    <a:pt x="3412998" y="100202"/>
                  </a:lnTo>
                  <a:lnTo>
                    <a:pt x="3385311" y="66548"/>
                  </a:lnTo>
                  <a:lnTo>
                    <a:pt x="3351656" y="38861"/>
                  </a:lnTo>
                  <a:lnTo>
                    <a:pt x="3313048" y="17906"/>
                  </a:lnTo>
                  <a:lnTo>
                    <a:pt x="3270377" y="4572"/>
                  </a:lnTo>
                  <a:lnTo>
                    <a:pt x="3224529" y="0"/>
                  </a:lnTo>
                  <a:close/>
                </a:path>
              </a:pathLst>
            </a:custGeom>
            <a:solidFill>
              <a:srgbClr val="FECA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37192" y="5803391"/>
              <a:ext cx="4684394" cy="395135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563100" y="5829934"/>
              <a:ext cx="4588510" cy="3854450"/>
            </a:xfrm>
            <a:custGeom>
              <a:avLst/>
              <a:gdLst/>
              <a:ahLst/>
              <a:cxnLst/>
              <a:rect l="l" t="t" r="r" b="b"/>
              <a:pathLst>
                <a:path w="4588509" h="3854450">
                  <a:moveTo>
                    <a:pt x="4334636" y="0"/>
                  </a:moveTo>
                  <a:lnTo>
                    <a:pt x="253746" y="0"/>
                  </a:lnTo>
                  <a:lnTo>
                    <a:pt x="208152" y="4063"/>
                  </a:lnTo>
                  <a:lnTo>
                    <a:pt x="165226" y="15875"/>
                  </a:lnTo>
                  <a:lnTo>
                    <a:pt x="125602" y="34671"/>
                  </a:lnTo>
                  <a:lnTo>
                    <a:pt x="90170" y="59689"/>
                  </a:lnTo>
                  <a:lnTo>
                    <a:pt x="59690" y="90297"/>
                  </a:lnTo>
                  <a:lnTo>
                    <a:pt x="34671" y="125730"/>
                  </a:lnTo>
                  <a:lnTo>
                    <a:pt x="15875" y="165226"/>
                  </a:lnTo>
                  <a:lnTo>
                    <a:pt x="4064" y="208280"/>
                  </a:lnTo>
                  <a:lnTo>
                    <a:pt x="0" y="253873"/>
                  </a:lnTo>
                  <a:lnTo>
                    <a:pt x="0" y="3600500"/>
                  </a:lnTo>
                  <a:lnTo>
                    <a:pt x="4064" y="3646119"/>
                  </a:lnTo>
                  <a:lnTo>
                    <a:pt x="15875" y="3689045"/>
                  </a:lnTo>
                  <a:lnTo>
                    <a:pt x="34671" y="3728580"/>
                  </a:lnTo>
                  <a:lnTo>
                    <a:pt x="59690" y="3763987"/>
                  </a:lnTo>
                  <a:lnTo>
                    <a:pt x="90170" y="3794582"/>
                  </a:lnTo>
                  <a:lnTo>
                    <a:pt x="125602" y="3819613"/>
                  </a:lnTo>
                  <a:lnTo>
                    <a:pt x="165226" y="3838384"/>
                  </a:lnTo>
                  <a:lnTo>
                    <a:pt x="208152" y="3850170"/>
                  </a:lnTo>
                  <a:lnTo>
                    <a:pt x="253746" y="3854259"/>
                  </a:lnTo>
                  <a:lnTo>
                    <a:pt x="4334636" y="3854259"/>
                  </a:lnTo>
                  <a:lnTo>
                    <a:pt x="4380230" y="3850170"/>
                  </a:lnTo>
                  <a:lnTo>
                    <a:pt x="4423156" y="3838384"/>
                  </a:lnTo>
                  <a:lnTo>
                    <a:pt x="4462780" y="3819613"/>
                  </a:lnTo>
                  <a:lnTo>
                    <a:pt x="4498213" y="3794582"/>
                  </a:lnTo>
                  <a:lnTo>
                    <a:pt x="4528692" y="3763987"/>
                  </a:lnTo>
                  <a:lnTo>
                    <a:pt x="4553711" y="3728580"/>
                  </a:lnTo>
                  <a:lnTo>
                    <a:pt x="4572508" y="3689045"/>
                  </a:lnTo>
                  <a:lnTo>
                    <a:pt x="4584319" y="3646119"/>
                  </a:lnTo>
                  <a:lnTo>
                    <a:pt x="4588383" y="3600500"/>
                  </a:lnTo>
                  <a:lnTo>
                    <a:pt x="4588383" y="253873"/>
                  </a:lnTo>
                  <a:lnTo>
                    <a:pt x="4584319" y="208280"/>
                  </a:lnTo>
                  <a:lnTo>
                    <a:pt x="4572508" y="165226"/>
                  </a:lnTo>
                  <a:lnTo>
                    <a:pt x="4553711" y="125730"/>
                  </a:lnTo>
                  <a:lnTo>
                    <a:pt x="4528692" y="90297"/>
                  </a:lnTo>
                  <a:lnTo>
                    <a:pt x="4498213" y="59689"/>
                  </a:lnTo>
                  <a:lnTo>
                    <a:pt x="4462780" y="34671"/>
                  </a:lnTo>
                  <a:lnTo>
                    <a:pt x="4423156" y="15875"/>
                  </a:lnTo>
                  <a:lnTo>
                    <a:pt x="4380230" y="4063"/>
                  </a:lnTo>
                  <a:lnTo>
                    <a:pt x="4334636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053490" y="3374516"/>
            <a:ext cx="356806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solidFill>
                  <a:srgbClr val="0055A7"/>
                </a:solidFill>
                <a:latin typeface="Arial"/>
                <a:cs typeface="Arial"/>
              </a:rPr>
              <a:t>Combo</a:t>
            </a:r>
            <a:r>
              <a:rPr sz="2100" b="1" spc="-9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0055A7"/>
                </a:solidFill>
                <a:latin typeface="Arial"/>
                <a:cs typeface="Arial"/>
              </a:rPr>
              <a:t>Royal</a:t>
            </a:r>
            <a:r>
              <a:rPr sz="21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0055A7"/>
                </a:solidFill>
                <a:latin typeface="Arial"/>
                <a:cs typeface="Arial"/>
              </a:rPr>
              <a:t>Films</a:t>
            </a:r>
            <a:r>
              <a:rPr sz="2100" b="1" spc="-114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100" b="1" spc="-10" dirty="0">
                <a:solidFill>
                  <a:srgbClr val="0055A7"/>
                </a:solidFill>
                <a:latin typeface="Arial"/>
                <a:cs typeface="Arial"/>
              </a:rPr>
              <a:t>incluye:</a:t>
            </a:r>
            <a:endParaRPr sz="2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53490" y="3694556"/>
            <a:ext cx="4445000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</a:tabLst>
            </a:pPr>
            <a:r>
              <a:rPr sz="2100" dirty="0">
                <a:latin typeface="Arial MT"/>
                <a:cs typeface="Arial MT"/>
              </a:rPr>
              <a:t>Boleta</a:t>
            </a:r>
            <a:r>
              <a:rPr sz="2100" spc="-9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General</a:t>
            </a:r>
            <a:r>
              <a:rPr sz="2100" spc="-55" dirty="0">
                <a:latin typeface="Arial MT"/>
                <a:cs typeface="Arial MT"/>
              </a:rPr>
              <a:t> </a:t>
            </a:r>
            <a:r>
              <a:rPr sz="2100" spc="-25" dirty="0">
                <a:latin typeface="Arial MT"/>
                <a:cs typeface="Arial MT"/>
              </a:rPr>
              <a:t>2D.</a:t>
            </a:r>
            <a:endParaRPr sz="21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sz="2100" dirty="0">
                <a:latin typeface="Arial MT"/>
                <a:cs typeface="Arial MT"/>
              </a:rPr>
              <a:t>Gaseosa</a:t>
            </a:r>
            <a:r>
              <a:rPr sz="2100" spc="-8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Mediana</a:t>
            </a:r>
            <a:r>
              <a:rPr sz="2100" spc="-110" dirty="0">
                <a:latin typeface="Arial MT"/>
                <a:cs typeface="Arial MT"/>
              </a:rPr>
              <a:t> </a:t>
            </a:r>
            <a:r>
              <a:rPr sz="2100" spc="-10" dirty="0">
                <a:latin typeface="Arial MT"/>
                <a:cs typeface="Arial MT"/>
              </a:rPr>
              <a:t>(22oz).</a:t>
            </a:r>
            <a:endParaRPr sz="21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sz="2100" dirty="0">
                <a:latin typeface="Arial MT"/>
                <a:cs typeface="Arial MT"/>
              </a:rPr>
              <a:t>Caja</a:t>
            </a:r>
            <a:r>
              <a:rPr sz="2100" spc="-6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de</a:t>
            </a:r>
            <a:r>
              <a:rPr sz="2100" spc="-7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Crispetas</a:t>
            </a:r>
            <a:r>
              <a:rPr sz="2100" spc="-7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Pequeña</a:t>
            </a:r>
            <a:r>
              <a:rPr sz="2100" spc="-90" dirty="0">
                <a:latin typeface="Arial MT"/>
                <a:cs typeface="Arial MT"/>
              </a:rPr>
              <a:t> </a:t>
            </a:r>
            <a:r>
              <a:rPr sz="2100" spc="-10" dirty="0">
                <a:latin typeface="Arial MT"/>
                <a:cs typeface="Arial MT"/>
              </a:rPr>
              <a:t>(40gr).</a:t>
            </a:r>
            <a:endParaRPr sz="21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sz="2100" dirty="0">
                <a:latin typeface="Arial MT"/>
                <a:cs typeface="Arial MT"/>
              </a:rPr>
              <a:t>Perro</a:t>
            </a:r>
            <a:r>
              <a:rPr sz="2100" spc="-25" dirty="0">
                <a:latin typeface="Arial MT"/>
                <a:cs typeface="Arial MT"/>
              </a:rPr>
              <a:t> </a:t>
            </a:r>
            <a:r>
              <a:rPr sz="2100" spc="-10" dirty="0">
                <a:latin typeface="Arial MT"/>
                <a:cs typeface="Arial MT"/>
              </a:rPr>
              <a:t>Caliente.</a:t>
            </a:r>
            <a:endParaRPr sz="21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53490" y="5295391"/>
            <a:ext cx="667575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r>
              <a:rPr sz="21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0055A7"/>
                </a:solidFill>
                <a:latin typeface="Arial"/>
                <a:cs typeface="Arial"/>
              </a:rPr>
              <a:t>Boleta</a:t>
            </a:r>
            <a:r>
              <a:rPr sz="21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0055A7"/>
                </a:solidFill>
                <a:latin typeface="Arial"/>
                <a:cs typeface="Arial"/>
              </a:rPr>
              <a:t>válida</a:t>
            </a:r>
            <a:r>
              <a:rPr sz="21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0055A7"/>
                </a:solidFill>
                <a:latin typeface="Arial"/>
                <a:cs typeface="Arial"/>
              </a:rPr>
              <a:t>para</a:t>
            </a:r>
            <a:r>
              <a:rPr sz="2100" b="1" spc="-8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0055A7"/>
                </a:solidFill>
                <a:latin typeface="Arial"/>
                <a:cs typeface="Arial"/>
              </a:rPr>
              <a:t>redimir</a:t>
            </a:r>
            <a:r>
              <a:rPr sz="2100" b="1" spc="-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0055A7"/>
                </a:solidFill>
                <a:latin typeface="Arial"/>
                <a:cs typeface="Arial"/>
              </a:rPr>
              <a:t>en</a:t>
            </a:r>
            <a:r>
              <a:rPr sz="21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0055A7"/>
                </a:solidFill>
                <a:latin typeface="Arial"/>
                <a:cs typeface="Arial"/>
              </a:rPr>
              <a:t>cualquier</a:t>
            </a:r>
            <a:r>
              <a:rPr sz="21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100" b="1" spc="-10" dirty="0">
                <a:solidFill>
                  <a:srgbClr val="0055A7"/>
                </a:solidFill>
                <a:latin typeface="Arial"/>
                <a:cs typeface="Arial"/>
              </a:rPr>
              <a:t>función </a:t>
            </a:r>
            <a:r>
              <a:rPr sz="2100" b="1" dirty="0">
                <a:solidFill>
                  <a:srgbClr val="0055A7"/>
                </a:solidFill>
                <a:latin typeface="Arial"/>
                <a:cs typeface="Arial"/>
              </a:rPr>
              <a:t>con</a:t>
            </a:r>
            <a:r>
              <a:rPr sz="21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0055A7"/>
                </a:solidFill>
                <a:latin typeface="Arial"/>
                <a:cs typeface="Arial"/>
              </a:rPr>
              <a:t>Royal Films</a:t>
            </a:r>
            <a:r>
              <a:rPr sz="21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21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0055A7"/>
                </a:solidFill>
                <a:latin typeface="Arial"/>
                <a:cs typeface="Arial"/>
              </a:rPr>
              <a:t>nivel</a:t>
            </a:r>
            <a:r>
              <a:rPr sz="21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100" b="1" spc="-10" dirty="0">
                <a:solidFill>
                  <a:srgbClr val="0055A7"/>
                </a:solidFill>
                <a:latin typeface="Arial"/>
                <a:cs typeface="Arial"/>
              </a:rPr>
              <a:t>nacional.</a:t>
            </a:r>
            <a:endParaRPr sz="2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220314" y="3621404"/>
            <a:ext cx="126111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spc="-20" dirty="0">
                <a:solidFill>
                  <a:srgbClr val="3D3D3D"/>
                </a:solidFill>
                <a:latin typeface="Arial"/>
                <a:cs typeface="Arial"/>
              </a:rPr>
              <a:t>Boleta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9914255" y="0"/>
            <a:ext cx="8361045" cy="7498715"/>
            <a:chOff x="9914255" y="0"/>
            <a:chExt cx="8361045" cy="7498715"/>
          </a:xfrm>
        </p:grpSpPr>
        <p:sp>
          <p:nvSpPr>
            <p:cNvPr id="14" name="object 14"/>
            <p:cNvSpPr/>
            <p:nvPr/>
          </p:nvSpPr>
          <p:spPr>
            <a:xfrm>
              <a:off x="15223871" y="3224783"/>
              <a:ext cx="2234565" cy="0"/>
            </a:xfrm>
            <a:custGeom>
              <a:avLst/>
              <a:gdLst/>
              <a:ahLst/>
              <a:cxnLst/>
              <a:rect l="l" t="t" r="r" b="b"/>
              <a:pathLst>
                <a:path w="2234565">
                  <a:moveTo>
                    <a:pt x="0" y="0"/>
                  </a:moveTo>
                  <a:lnTo>
                    <a:pt x="2234311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362680" y="0"/>
              <a:ext cx="1912620" cy="1186815"/>
            </a:xfrm>
            <a:custGeom>
              <a:avLst/>
              <a:gdLst/>
              <a:ahLst/>
              <a:cxnLst/>
              <a:rect l="l" t="t" r="r" b="b"/>
              <a:pathLst>
                <a:path w="1912619" h="1186815">
                  <a:moveTo>
                    <a:pt x="1912111" y="0"/>
                  </a:moveTo>
                  <a:lnTo>
                    <a:pt x="461771" y="0"/>
                  </a:lnTo>
                  <a:lnTo>
                    <a:pt x="149478" y="312293"/>
                  </a:lnTo>
                  <a:lnTo>
                    <a:pt x="114680" y="351154"/>
                  </a:lnTo>
                  <a:lnTo>
                    <a:pt x="84581" y="392811"/>
                  </a:lnTo>
                  <a:lnTo>
                    <a:pt x="58673" y="435737"/>
                  </a:lnTo>
                  <a:lnTo>
                    <a:pt x="37464" y="482092"/>
                  </a:lnTo>
                  <a:lnTo>
                    <a:pt x="14350" y="553085"/>
                  </a:lnTo>
                  <a:lnTo>
                    <a:pt x="5460" y="600837"/>
                  </a:lnTo>
                  <a:lnTo>
                    <a:pt x="0" y="675131"/>
                  </a:lnTo>
                  <a:lnTo>
                    <a:pt x="2666" y="724280"/>
                  </a:lnTo>
                  <a:lnTo>
                    <a:pt x="5460" y="748919"/>
                  </a:lnTo>
                  <a:lnTo>
                    <a:pt x="9525" y="772795"/>
                  </a:lnTo>
                  <a:lnTo>
                    <a:pt x="14350" y="797305"/>
                  </a:lnTo>
                  <a:lnTo>
                    <a:pt x="21843" y="821181"/>
                  </a:lnTo>
                  <a:lnTo>
                    <a:pt x="28701" y="845057"/>
                  </a:lnTo>
                  <a:lnTo>
                    <a:pt x="47751" y="891413"/>
                  </a:lnTo>
                  <a:lnTo>
                    <a:pt x="70992" y="935736"/>
                  </a:lnTo>
                  <a:lnTo>
                    <a:pt x="98932" y="978026"/>
                  </a:lnTo>
                  <a:lnTo>
                    <a:pt x="131698" y="1018286"/>
                  </a:lnTo>
                  <a:lnTo>
                    <a:pt x="168528" y="1055116"/>
                  </a:lnTo>
                  <a:lnTo>
                    <a:pt x="208787" y="1088517"/>
                  </a:lnTo>
                  <a:lnTo>
                    <a:pt x="251840" y="1116584"/>
                  </a:lnTo>
                  <a:lnTo>
                    <a:pt x="296163" y="1139698"/>
                  </a:lnTo>
                  <a:lnTo>
                    <a:pt x="341883" y="1158875"/>
                  </a:lnTo>
                  <a:lnTo>
                    <a:pt x="366521" y="1165605"/>
                  </a:lnTo>
                  <a:lnTo>
                    <a:pt x="390398" y="1173099"/>
                  </a:lnTo>
                  <a:lnTo>
                    <a:pt x="438150" y="1181989"/>
                  </a:lnTo>
                  <a:lnTo>
                    <a:pt x="487933" y="1186179"/>
                  </a:lnTo>
                  <a:lnTo>
                    <a:pt x="511809" y="1186815"/>
                  </a:lnTo>
                  <a:lnTo>
                    <a:pt x="537082" y="1186179"/>
                  </a:lnTo>
                  <a:lnTo>
                    <a:pt x="586231" y="1181989"/>
                  </a:lnTo>
                  <a:lnTo>
                    <a:pt x="634618" y="1173099"/>
                  </a:lnTo>
                  <a:lnTo>
                    <a:pt x="658494" y="1165605"/>
                  </a:lnTo>
                  <a:lnTo>
                    <a:pt x="681735" y="1158875"/>
                  </a:lnTo>
                  <a:lnTo>
                    <a:pt x="728852" y="1139698"/>
                  </a:lnTo>
                  <a:lnTo>
                    <a:pt x="773175" y="1116584"/>
                  </a:lnTo>
                  <a:lnTo>
                    <a:pt x="815466" y="1088517"/>
                  </a:lnTo>
                  <a:lnTo>
                    <a:pt x="855725" y="1055116"/>
                  </a:lnTo>
                  <a:lnTo>
                    <a:pt x="874902" y="1037463"/>
                  </a:lnTo>
                  <a:lnTo>
                    <a:pt x="1912111" y="0"/>
                  </a:lnTo>
                  <a:close/>
                </a:path>
              </a:pathLst>
            </a:custGeom>
            <a:solidFill>
              <a:srgbClr val="0055A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920605" y="7492237"/>
              <a:ext cx="3226435" cy="0"/>
            </a:xfrm>
            <a:custGeom>
              <a:avLst/>
              <a:gdLst/>
              <a:ahLst/>
              <a:cxnLst/>
              <a:rect l="l" t="t" r="r" b="b"/>
              <a:pathLst>
                <a:path w="3226434">
                  <a:moveTo>
                    <a:pt x="0" y="0"/>
                  </a:moveTo>
                  <a:lnTo>
                    <a:pt x="3226435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0" y="9088525"/>
            <a:ext cx="1925320" cy="1200150"/>
          </a:xfrm>
          <a:custGeom>
            <a:avLst/>
            <a:gdLst/>
            <a:ahLst/>
            <a:cxnLst/>
            <a:rect l="l" t="t" r="r" b="b"/>
            <a:pathLst>
              <a:path w="1925320" h="1200150">
                <a:moveTo>
                  <a:pt x="1413510" y="0"/>
                </a:moveTo>
                <a:lnTo>
                  <a:pt x="1363726" y="2044"/>
                </a:lnTo>
                <a:lnTo>
                  <a:pt x="1314577" y="8864"/>
                </a:lnTo>
                <a:lnTo>
                  <a:pt x="1266761" y="21145"/>
                </a:lnTo>
                <a:lnTo>
                  <a:pt x="1196467" y="47066"/>
                </a:lnTo>
                <a:lnTo>
                  <a:pt x="1152105" y="70256"/>
                </a:lnTo>
                <a:lnTo>
                  <a:pt x="1109802" y="98234"/>
                </a:lnTo>
                <a:lnTo>
                  <a:pt x="1069530" y="131648"/>
                </a:lnTo>
                <a:lnTo>
                  <a:pt x="0" y="1200059"/>
                </a:lnTo>
                <a:lnTo>
                  <a:pt x="1450340" y="1200059"/>
                </a:lnTo>
                <a:lnTo>
                  <a:pt x="1775841" y="874521"/>
                </a:lnTo>
                <a:lnTo>
                  <a:pt x="1810639" y="835647"/>
                </a:lnTo>
                <a:lnTo>
                  <a:pt x="1840738" y="794029"/>
                </a:lnTo>
                <a:lnTo>
                  <a:pt x="1866645" y="751052"/>
                </a:lnTo>
                <a:lnTo>
                  <a:pt x="1887855" y="704672"/>
                </a:lnTo>
                <a:lnTo>
                  <a:pt x="1910969" y="633717"/>
                </a:lnTo>
                <a:lnTo>
                  <a:pt x="1919858" y="585977"/>
                </a:lnTo>
                <a:lnTo>
                  <a:pt x="1925320" y="511619"/>
                </a:lnTo>
                <a:lnTo>
                  <a:pt x="1922652" y="462495"/>
                </a:lnTo>
                <a:lnTo>
                  <a:pt x="1919858" y="437946"/>
                </a:lnTo>
                <a:lnTo>
                  <a:pt x="1915795" y="414070"/>
                </a:lnTo>
                <a:lnTo>
                  <a:pt x="1910969" y="389508"/>
                </a:lnTo>
                <a:lnTo>
                  <a:pt x="1903476" y="365632"/>
                </a:lnTo>
                <a:lnTo>
                  <a:pt x="1896618" y="341756"/>
                </a:lnTo>
                <a:lnTo>
                  <a:pt x="1877568" y="295376"/>
                </a:lnTo>
                <a:lnTo>
                  <a:pt x="1854327" y="251028"/>
                </a:lnTo>
                <a:lnTo>
                  <a:pt x="1826387" y="208737"/>
                </a:lnTo>
                <a:lnTo>
                  <a:pt x="1793620" y="168490"/>
                </a:lnTo>
                <a:lnTo>
                  <a:pt x="1756791" y="131648"/>
                </a:lnTo>
                <a:lnTo>
                  <a:pt x="1716532" y="98234"/>
                </a:lnTo>
                <a:lnTo>
                  <a:pt x="1673479" y="70256"/>
                </a:lnTo>
                <a:lnTo>
                  <a:pt x="1629156" y="47066"/>
                </a:lnTo>
                <a:lnTo>
                  <a:pt x="1583436" y="27965"/>
                </a:lnTo>
                <a:lnTo>
                  <a:pt x="1558798" y="21145"/>
                </a:lnTo>
                <a:lnTo>
                  <a:pt x="1534922" y="13639"/>
                </a:lnTo>
                <a:lnTo>
                  <a:pt x="1511046" y="8864"/>
                </a:lnTo>
                <a:lnTo>
                  <a:pt x="1487170" y="4775"/>
                </a:lnTo>
                <a:lnTo>
                  <a:pt x="1461897" y="2044"/>
                </a:lnTo>
                <a:lnTo>
                  <a:pt x="1437386" y="673"/>
                </a:lnTo>
                <a:lnTo>
                  <a:pt x="1413510" y="0"/>
                </a:lnTo>
                <a:close/>
              </a:path>
            </a:pathLst>
          </a:custGeom>
          <a:solidFill>
            <a:srgbClr val="99D130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5220314" y="2025522"/>
            <a:ext cx="12503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D3D3D"/>
                </a:solidFill>
                <a:latin typeface="Arial"/>
                <a:cs typeface="Arial"/>
              </a:rPr>
              <a:t>A</a:t>
            </a:r>
            <a:r>
              <a:rPr sz="2400" b="1" spc="-13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nivel </a:t>
            </a:r>
            <a:r>
              <a:rPr sz="2400" b="1" spc="-15" dirty="0">
                <a:solidFill>
                  <a:srgbClr val="3D3D3D"/>
                </a:solidFill>
                <a:latin typeface="Arial"/>
                <a:cs typeface="Arial"/>
              </a:rPr>
              <a:t>nacional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116279" y="1368751"/>
            <a:ext cx="4725670" cy="1245235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dirty="0"/>
              <a:t>CINE</a:t>
            </a:r>
            <a:r>
              <a:rPr spc="-100" dirty="0"/>
              <a:t> </a:t>
            </a:r>
            <a:r>
              <a:rPr spc="-80" dirty="0"/>
              <a:t>ROYAL</a:t>
            </a:r>
            <a:r>
              <a:rPr spc="-200" dirty="0"/>
              <a:t> </a:t>
            </a:r>
            <a:r>
              <a:rPr spc="-10" dirty="0"/>
              <a:t>FILMS</a:t>
            </a: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3200" dirty="0">
                <a:solidFill>
                  <a:srgbClr val="0055A7"/>
                </a:solidFill>
              </a:rPr>
              <a:t>Royal</a:t>
            </a:r>
            <a:r>
              <a:rPr sz="3200" spc="-95" dirty="0">
                <a:solidFill>
                  <a:srgbClr val="0055A7"/>
                </a:solidFill>
              </a:rPr>
              <a:t> </a:t>
            </a:r>
            <a:r>
              <a:rPr sz="3200" spc="-20" dirty="0">
                <a:solidFill>
                  <a:srgbClr val="0055A7"/>
                </a:solidFill>
              </a:rPr>
              <a:t>Films</a:t>
            </a:r>
            <a:endParaRPr sz="3200"/>
          </a:p>
        </p:txBody>
      </p:sp>
      <p:sp>
        <p:nvSpPr>
          <p:cNvPr id="20" name="object 20"/>
          <p:cNvSpPr txBox="1"/>
          <p:nvPr/>
        </p:nvSpPr>
        <p:spPr>
          <a:xfrm>
            <a:off x="9946385" y="6167373"/>
            <a:ext cx="2980055" cy="29457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30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3200" b="1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$30.500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990"/>
              </a:spcBef>
            </a:pPr>
            <a:endParaRPr sz="3200">
              <a:latin typeface="Arial"/>
              <a:cs typeface="Arial"/>
            </a:endParaRPr>
          </a:p>
          <a:p>
            <a:pPr marL="55244" marR="421640">
              <a:lnSpc>
                <a:spcPct val="100000"/>
              </a:lnSpc>
            </a:pPr>
            <a:r>
              <a:rPr sz="2400" spc="-50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promedio</a:t>
            </a:r>
            <a:r>
              <a:rPr sz="24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 MT"/>
                <a:cs typeface="Arial MT"/>
              </a:rPr>
              <a:t>en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taquilla</a:t>
            </a:r>
            <a:endParaRPr sz="2400">
              <a:latin typeface="Arial MT"/>
              <a:cs typeface="Arial MT"/>
            </a:endParaRPr>
          </a:p>
          <a:p>
            <a:pPr marL="55244">
              <a:lnSpc>
                <a:spcPct val="100000"/>
              </a:lnSpc>
            </a:pP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$39.000</a:t>
            </a:r>
            <a:r>
              <a:rPr sz="240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400" spc="-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$43.000</a:t>
            </a:r>
            <a:endParaRPr sz="2400">
              <a:latin typeface="Arial MT"/>
              <a:cs typeface="Arial MT"/>
            </a:endParaRPr>
          </a:p>
        </p:txBody>
      </p:sp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830935" y="5462523"/>
            <a:ext cx="1943100" cy="182880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FF4EFE6B-111B-B062-B8D5-06D30BC45E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2400" y="7900291"/>
            <a:ext cx="2088684" cy="208868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37192" y="640841"/>
            <a:ext cx="8750935" cy="9071610"/>
            <a:chOff x="9537192" y="640841"/>
            <a:chExt cx="8750935" cy="90716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33966" y="640841"/>
              <a:ext cx="6164960" cy="60521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41205" y="647572"/>
              <a:ext cx="6087491" cy="59753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10232" y="1405127"/>
              <a:ext cx="3477767" cy="401535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836140" y="1431416"/>
              <a:ext cx="3451860" cy="3919220"/>
            </a:xfrm>
            <a:custGeom>
              <a:avLst/>
              <a:gdLst/>
              <a:ahLst/>
              <a:cxnLst/>
              <a:rect l="l" t="t" r="r" b="b"/>
              <a:pathLst>
                <a:path w="3451859" h="3919220">
                  <a:moveTo>
                    <a:pt x="3224529" y="0"/>
                  </a:moveTo>
                  <a:lnTo>
                    <a:pt x="227329" y="0"/>
                  </a:lnTo>
                  <a:lnTo>
                    <a:pt x="181482" y="4572"/>
                  </a:lnTo>
                  <a:lnTo>
                    <a:pt x="138811" y="17906"/>
                  </a:lnTo>
                  <a:lnTo>
                    <a:pt x="100202" y="38861"/>
                  </a:lnTo>
                  <a:lnTo>
                    <a:pt x="66548" y="66548"/>
                  </a:lnTo>
                  <a:lnTo>
                    <a:pt x="38861" y="100202"/>
                  </a:lnTo>
                  <a:lnTo>
                    <a:pt x="17906" y="138810"/>
                  </a:lnTo>
                  <a:lnTo>
                    <a:pt x="4571" y="181355"/>
                  </a:lnTo>
                  <a:lnTo>
                    <a:pt x="0" y="227202"/>
                  </a:lnTo>
                  <a:lnTo>
                    <a:pt x="0" y="3691636"/>
                  </a:lnTo>
                  <a:lnTo>
                    <a:pt x="4571" y="3737482"/>
                  </a:lnTo>
                  <a:lnTo>
                    <a:pt x="17906" y="3780028"/>
                  </a:lnTo>
                  <a:lnTo>
                    <a:pt x="38861" y="3818636"/>
                  </a:lnTo>
                  <a:lnTo>
                    <a:pt x="66548" y="3852291"/>
                  </a:lnTo>
                  <a:lnTo>
                    <a:pt x="100202" y="3879977"/>
                  </a:lnTo>
                  <a:lnTo>
                    <a:pt x="138811" y="3900931"/>
                  </a:lnTo>
                  <a:lnTo>
                    <a:pt x="181482" y="3914266"/>
                  </a:lnTo>
                  <a:lnTo>
                    <a:pt x="227329" y="3918839"/>
                  </a:lnTo>
                  <a:lnTo>
                    <a:pt x="3224529" y="3918839"/>
                  </a:lnTo>
                  <a:lnTo>
                    <a:pt x="3270377" y="3914266"/>
                  </a:lnTo>
                  <a:lnTo>
                    <a:pt x="3313048" y="3900931"/>
                  </a:lnTo>
                  <a:lnTo>
                    <a:pt x="3351656" y="3879977"/>
                  </a:lnTo>
                  <a:lnTo>
                    <a:pt x="3385311" y="3852291"/>
                  </a:lnTo>
                  <a:lnTo>
                    <a:pt x="3412998" y="3818636"/>
                  </a:lnTo>
                  <a:lnTo>
                    <a:pt x="3433952" y="3780028"/>
                  </a:lnTo>
                  <a:lnTo>
                    <a:pt x="3447288" y="3737482"/>
                  </a:lnTo>
                  <a:lnTo>
                    <a:pt x="3451859" y="3691636"/>
                  </a:lnTo>
                  <a:lnTo>
                    <a:pt x="3451859" y="227202"/>
                  </a:lnTo>
                  <a:lnTo>
                    <a:pt x="3447288" y="181355"/>
                  </a:lnTo>
                  <a:lnTo>
                    <a:pt x="3433952" y="138810"/>
                  </a:lnTo>
                  <a:lnTo>
                    <a:pt x="3412998" y="100202"/>
                  </a:lnTo>
                  <a:lnTo>
                    <a:pt x="3385311" y="66548"/>
                  </a:lnTo>
                  <a:lnTo>
                    <a:pt x="3351656" y="38861"/>
                  </a:lnTo>
                  <a:lnTo>
                    <a:pt x="3313048" y="17906"/>
                  </a:lnTo>
                  <a:lnTo>
                    <a:pt x="3270377" y="4572"/>
                  </a:lnTo>
                  <a:lnTo>
                    <a:pt x="3224529" y="0"/>
                  </a:lnTo>
                  <a:close/>
                </a:path>
              </a:pathLst>
            </a:custGeom>
            <a:solidFill>
              <a:srgbClr val="FECA3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37192" y="5803404"/>
              <a:ext cx="4813934" cy="390867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563100" y="5829934"/>
              <a:ext cx="4718050" cy="3811270"/>
            </a:xfrm>
            <a:custGeom>
              <a:avLst/>
              <a:gdLst/>
              <a:ahLst/>
              <a:cxnLst/>
              <a:rect l="l" t="t" r="r" b="b"/>
              <a:pathLst>
                <a:path w="4718050" h="3811270">
                  <a:moveTo>
                    <a:pt x="4466844" y="0"/>
                  </a:moveTo>
                  <a:lnTo>
                    <a:pt x="250951" y="0"/>
                  </a:lnTo>
                  <a:lnTo>
                    <a:pt x="205867" y="4063"/>
                  </a:lnTo>
                  <a:lnTo>
                    <a:pt x="163322" y="15748"/>
                  </a:lnTo>
                  <a:lnTo>
                    <a:pt x="124205" y="34289"/>
                  </a:lnTo>
                  <a:lnTo>
                    <a:pt x="89280" y="59055"/>
                  </a:lnTo>
                  <a:lnTo>
                    <a:pt x="58927" y="89281"/>
                  </a:lnTo>
                  <a:lnTo>
                    <a:pt x="34290" y="124333"/>
                  </a:lnTo>
                  <a:lnTo>
                    <a:pt x="15748" y="163449"/>
                  </a:lnTo>
                  <a:lnTo>
                    <a:pt x="4064" y="205866"/>
                  </a:lnTo>
                  <a:lnTo>
                    <a:pt x="0" y="250951"/>
                  </a:lnTo>
                  <a:lnTo>
                    <a:pt x="0" y="3560203"/>
                  </a:lnTo>
                  <a:lnTo>
                    <a:pt x="4064" y="3605301"/>
                  </a:lnTo>
                  <a:lnTo>
                    <a:pt x="15748" y="3647757"/>
                  </a:lnTo>
                  <a:lnTo>
                    <a:pt x="34290" y="3686848"/>
                  </a:lnTo>
                  <a:lnTo>
                    <a:pt x="58927" y="3721874"/>
                  </a:lnTo>
                  <a:lnTo>
                    <a:pt x="89280" y="3752113"/>
                  </a:lnTo>
                  <a:lnTo>
                    <a:pt x="124205" y="3776865"/>
                  </a:lnTo>
                  <a:lnTo>
                    <a:pt x="163322" y="3795433"/>
                  </a:lnTo>
                  <a:lnTo>
                    <a:pt x="205867" y="3807091"/>
                  </a:lnTo>
                  <a:lnTo>
                    <a:pt x="250951" y="3811130"/>
                  </a:lnTo>
                  <a:lnTo>
                    <a:pt x="4466844" y="3811130"/>
                  </a:lnTo>
                  <a:lnTo>
                    <a:pt x="4511929" y="3807091"/>
                  </a:lnTo>
                  <a:lnTo>
                    <a:pt x="4554473" y="3795433"/>
                  </a:lnTo>
                  <a:lnTo>
                    <a:pt x="4593590" y="3776865"/>
                  </a:lnTo>
                  <a:lnTo>
                    <a:pt x="4628515" y="3752113"/>
                  </a:lnTo>
                  <a:lnTo>
                    <a:pt x="4658740" y="3721874"/>
                  </a:lnTo>
                  <a:lnTo>
                    <a:pt x="4683506" y="3686848"/>
                  </a:lnTo>
                  <a:lnTo>
                    <a:pt x="4702048" y="3647757"/>
                  </a:lnTo>
                  <a:lnTo>
                    <a:pt x="4713732" y="3605301"/>
                  </a:lnTo>
                  <a:lnTo>
                    <a:pt x="4717796" y="3560203"/>
                  </a:lnTo>
                  <a:lnTo>
                    <a:pt x="4717796" y="250951"/>
                  </a:lnTo>
                  <a:lnTo>
                    <a:pt x="4713732" y="205866"/>
                  </a:lnTo>
                  <a:lnTo>
                    <a:pt x="4702048" y="163449"/>
                  </a:lnTo>
                  <a:lnTo>
                    <a:pt x="4683506" y="124333"/>
                  </a:lnTo>
                  <a:lnTo>
                    <a:pt x="4658740" y="89281"/>
                  </a:lnTo>
                  <a:lnTo>
                    <a:pt x="4628515" y="59055"/>
                  </a:lnTo>
                  <a:lnTo>
                    <a:pt x="4593590" y="34289"/>
                  </a:lnTo>
                  <a:lnTo>
                    <a:pt x="4554473" y="15748"/>
                  </a:lnTo>
                  <a:lnTo>
                    <a:pt x="4511929" y="4063"/>
                  </a:lnTo>
                  <a:lnTo>
                    <a:pt x="4466844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920605" y="8096123"/>
              <a:ext cx="2234565" cy="0"/>
            </a:xfrm>
            <a:custGeom>
              <a:avLst/>
              <a:gdLst/>
              <a:ahLst/>
              <a:cxnLst/>
              <a:rect l="l" t="t" r="r" b="b"/>
              <a:pathLst>
                <a:path w="2234565">
                  <a:moveTo>
                    <a:pt x="0" y="0"/>
                  </a:moveTo>
                  <a:lnTo>
                    <a:pt x="2234311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030020" y="2571444"/>
            <a:ext cx="6374130" cy="177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Pasaporte</a:t>
            </a:r>
            <a:r>
              <a:rPr sz="3200" b="1" spc="-1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Piscitour</a:t>
            </a:r>
            <a:r>
              <a:rPr sz="32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(</a:t>
            </a:r>
            <a:r>
              <a:rPr sz="32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No</a:t>
            </a:r>
            <a:r>
              <a:rPr sz="32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055A7"/>
                </a:solidFill>
                <a:latin typeface="Arial"/>
                <a:cs typeface="Arial"/>
              </a:rPr>
              <a:t>afiliado)</a:t>
            </a:r>
            <a:endParaRPr sz="3200">
              <a:latin typeface="Arial"/>
              <a:cs typeface="Arial"/>
            </a:endParaRPr>
          </a:p>
          <a:p>
            <a:pPr marL="12700" marR="100330">
              <a:lnSpc>
                <a:spcPct val="100000"/>
              </a:lnSpc>
              <a:spcBef>
                <a:spcPts val="2740"/>
              </a:spcBef>
            </a:pPr>
            <a:r>
              <a:rPr sz="2000" dirty="0">
                <a:latin typeface="Arial MT"/>
                <a:cs typeface="Arial MT"/>
              </a:rPr>
              <a:t>Pasaporte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ingreso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para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todas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las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atracciones,</a:t>
            </a:r>
            <a:r>
              <a:rPr sz="2000" spc="-11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tarjeta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asistencia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médica,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almuerzo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refrigerio.(se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debe </a:t>
            </a:r>
            <a:r>
              <a:rPr sz="2000" dirty="0">
                <a:latin typeface="Arial MT"/>
                <a:cs typeface="Arial MT"/>
              </a:rPr>
              <a:t>confirmar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fecha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asistencia)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30020" y="4626304"/>
            <a:ext cx="6406515" cy="941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354965" algn="l"/>
              </a:tabLst>
            </a:pPr>
            <a:r>
              <a:rPr sz="2000" b="1" dirty="0">
                <a:latin typeface="Arial"/>
                <a:cs typeface="Arial"/>
              </a:rPr>
              <a:t>Almuerzo</a:t>
            </a:r>
            <a:r>
              <a:rPr sz="2000" b="1" spc="-100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(Según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oferta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del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restaurante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-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promedio</a:t>
            </a:r>
            <a:endParaRPr sz="2000">
              <a:latin typeface="Arial MT"/>
              <a:cs typeface="Arial MT"/>
            </a:endParaRPr>
          </a:p>
          <a:p>
            <a:pPr marL="354965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Arial MT"/>
                <a:cs typeface="Arial MT"/>
              </a:rPr>
              <a:t>9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opciones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menú).</a:t>
            </a:r>
            <a:endParaRPr sz="20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sz="2000" b="1" spc="-10" dirty="0">
                <a:latin typeface="Arial"/>
                <a:cs typeface="Arial"/>
              </a:rPr>
              <a:t>Refrigerio</a:t>
            </a:r>
            <a:r>
              <a:rPr sz="2000" b="1" spc="-100" dirty="0">
                <a:latin typeface="Arial"/>
                <a:cs typeface="Arial"/>
              </a:rPr>
              <a:t> </a:t>
            </a:r>
            <a:r>
              <a:rPr sz="2000" spc="-20" dirty="0">
                <a:latin typeface="Arial MT"/>
                <a:cs typeface="Arial MT"/>
              </a:rPr>
              <a:t>(Vaso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helado).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51356" y="1729866"/>
            <a:ext cx="28047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PISCILAGO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5220314" y="3621404"/>
            <a:ext cx="197993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spc="-20" dirty="0">
                <a:solidFill>
                  <a:srgbClr val="3D3D3D"/>
                </a:solidFill>
                <a:latin typeface="Arial"/>
                <a:cs typeface="Arial"/>
              </a:rPr>
              <a:t>Pasaporte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3827760" y="0"/>
            <a:ext cx="3571240" cy="6794500"/>
            <a:chOff x="13827760" y="0"/>
            <a:chExt cx="3571240" cy="6794500"/>
          </a:xfrm>
        </p:grpSpPr>
        <p:sp>
          <p:nvSpPr>
            <p:cNvPr id="15" name="object 15"/>
            <p:cNvSpPr/>
            <p:nvPr/>
          </p:nvSpPr>
          <p:spPr>
            <a:xfrm>
              <a:off x="14770735" y="2801619"/>
              <a:ext cx="2234565" cy="0"/>
            </a:xfrm>
            <a:custGeom>
              <a:avLst/>
              <a:gdLst/>
              <a:ahLst/>
              <a:cxnLst/>
              <a:rect l="l" t="t" r="r" b="b"/>
              <a:pathLst>
                <a:path w="2234565">
                  <a:moveTo>
                    <a:pt x="0" y="0"/>
                  </a:moveTo>
                  <a:lnTo>
                    <a:pt x="2234311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5909544" y="0"/>
              <a:ext cx="1489075" cy="763905"/>
            </a:xfrm>
            <a:custGeom>
              <a:avLst/>
              <a:gdLst/>
              <a:ahLst/>
              <a:cxnLst/>
              <a:rect l="l" t="t" r="r" b="b"/>
              <a:pathLst>
                <a:path w="1489075" h="763905">
                  <a:moveTo>
                    <a:pt x="1489051" y="0"/>
                  </a:moveTo>
                  <a:lnTo>
                    <a:pt x="66262" y="0"/>
                  </a:lnTo>
                  <a:lnTo>
                    <a:pt x="58673" y="12572"/>
                  </a:lnTo>
                  <a:lnTo>
                    <a:pt x="37465" y="58927"/>
                  </a:lnTo>
                  <a:lnTo>
                    <a:pt x="14350" y="129920"/>
                  </a:lnTo>
                  <a:lnTo>
                    <a:pt x="5461" y="177672"/>
                  </a:lnTo>
                  <a:lnTo>
                    <a:pt x="0" y="251967"/>
                  </a:lnTo>
                  <a:lnTo>
                    <a:pt x="2667" y="301116"/>
                  </a:lnTo>
                  <a:lnTo>
                    <a:pt x="5461" y="325754"/>
                  </a:lnTo>
                  <a:lnTo>
                    <a:pt x="9525" y="349630"/>
                  </a:lnTo>
                  <a:lnTo>
                    <a:pt x="14350" y="374141"/>
                  </a:lnTo>
                  <a:lnTo>
                    <a:pt x="21844" y="398017"/>
                  </a:lnTo>
                  <a:lnTo>
                    <a:pt x="28701" y="421893"/>
                  </a:lnTo>
                  <a:lnTo>
                    <a:pt x="47751" y="468248"/>
                  </a:lnTo>
                  <a:lnTo>
                    <a:pt x="70992" y="512571"/>
                  </a:lnTo>
                  <a:lnTo>
                    <a:pt x="98932" y="554862"/>
                  </a:lnTo>
                  <a:lnTo>
                    <a:pt x="131698" y="595121"/>
                  </a:lnTo>
                  <a:lnTo>
                    <a:pt x="168528" y="631951"/>
                  </a:lnTo>
                  <a:lnTo>
                    <a:pt x="208788" y="665352"/>
                  </a:lnTo>
                  <a:lnTo>
                    <a:pt x="251840" y="693419"/>
                  </a:lnTo>
                  <a:lnTo>
                    <a:pt x="296163" y="716533"/>
                  </a:lnTo>
                  <a:lnTo>
                    <a:pt x="341884" y="735710"/>
                  </a:lnTo>
                  <a:lnTo>
                    <a:pt x="366521" y="742441"/>
                  </a:lnTo>
                  <a:lnTo>
                    <a:pt x="390398" y="749934"/>
                  </a:lnTo>
                  <a:lnTo>
                    <a:pt x="438150" y="758824"/>
                  </a:lnTo>
                  <a:lnTo>
                    <a:pt x="487934" y="763015"/>
                  </a:lnTo>
                  <a:lnTo>
                    <a:pt x="511809" y="763650"/>
                  </a:lnTo>
                  <a:lnTo>
                    <a:pt x="537082" y="763015"/>
                  </a:lnTo>
                  <a:lnTo>
                    <a:pt x="586232" y="758824"/>
                  </a:lnTo>
                  <a:lnTo>
                    <a:pt x="634619" y="749934"/>
                  </a:lnTo>
                  <a:lnTo>
                    <a:pt x="658494" y="742441"/>
                  </a:lnTo>
                  <a:lnTo>
                    <a:pt x="681736" y="735710"/>
                  </a:lnTo>
                  <a:lnTo>
                    <a:pt x="728852" y="716533"/>
                  </a:lnTo>
                  <a:lnTo>
                    <a:pt x="773175" y="693419"/>
                  </a:lnTo>
                  <a:lnTo>
                    <a:pt x="815467" y="665352"/>
                  </a:lnTo>
                  <a:lnTo>
                    <a:pt x="855725" y="631951"/>
                  </a:lnTo>
                  <a:lnTo>
                    <a:pt x="874902" y="614298"/>
                  </a:lnTo>
                  <a:lnTo>
                    <a:pt x="1489051" y="0"/>
                  </a:lnTo>
                  <a:close/>
                </a:path>
              </a:pathLst>
            </a:custGeom>
            <a:solidFill>
              <a:srgbClr val="0055A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827760" y="4965572"/>
              <a:ext cx="1943100" cy="182880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9946385" y="6167373"/>
            <a:ext cx="1798955" cy="1489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Tarifa 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$96.000</a:t>
            </a:r>
            <a:endParaRPr sz="3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946385" y="8341232"/>
            <a:ext cx="3645535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30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500" spc="-1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500" dirty="0">
                <a:solidFill>
                  <a:srgbClr val="FFFFFF"/>
                </a:solidFill>
                <a:latin typeface="Arial MT"/>
                <a:cs typeface="Arial MT"/>
              </a:rPr>
              <a:t>parque</a:t>
            </a:r>
            <a:r>
              <a:rPr sz="2500" spc="-1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500" dirty="0">
                <a:solidFill>
                  <a:srgbClr val="FFFFFF"/>
                </a:solidFill>
                <a:latin typeface="Arial MT"/>
                <a:cs typeface="Arial MT"/>
              </a:rPr>
              <a:t>(No</a:t>
            </a:r>
            <a:r>
              <a:rPr sz="2500" spc="-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Arial MT"/>
                <a:cs typeface="Arial MT"/>
              </a:rPr>
              <a:t>afiliado)</a:t>
            </a:r>
            <a:endParaRPr sz="25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500" spc="-10" dirty="0">
                <a:solidFill>
                  <a:srgbClr val="FFFFFF"/>
                </a:solidFill>
                <a:latin typeface="Arial MT"/>
                <a:cs typeface="Arial MT"/>
              </a:rPr>
              <a:t>$108.550</a:t>
            </a:r>
            <a:endParaRPr sz="25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0" y="8915907"/>
            <a:ext cx="2249170" cy="1372870"/>
          </a:xfrm>
          <a:custGeom>
            <a:avLst/>
            <a:gdLst/>
            <a:ahLst/>
            <a:cxnLst/>
            <a:rect l="l" t="t" r="r" b="b"/>
            <a:pathLst>
              <a:path w="2249170" h="1372870">
                <a:moveTo>
                  <a:pt x="1651000" y="0"/>
                </a:moveTo>
                <a:lnTo>
                  <a:pt x="1592834" y="2413"/>
                </a:lnTo>
                <a:lnTo>
                  <a:pt x="1535430" y="10160"/>
                </a:lnTo>
                <a:lnTo>
                  <a:pt x="1479550" y="24257"/>
                </a:lnTo>
                <a:lnTo>
                  <a:pt x="1397508" y="53848"/>
                </a:lnTo>
                <a:lnTo>
                  <a:pt x="1345692" y="80391"/>
                </a:lnTo>
                <a:lnTo>
                  <a:pt x="1296289" y="112420"/>
                </a:lnTo>
                <a:lnTo>
                  <a:pt x="1249235" y="150647"/>
                </a:lnTo>
                <a:lnTo>
                  <a:pt x="0" y="1372676"/>
                </a:lnTo>
                <a:lnTo>
                  <a:pt x="1694052" y="1372676"/>
                </a:lnTo>
                <a:lnTo>
                  <a:pt x="2074291" y="1000340"/>
                </a:lnTo>
                <a:lnTo>
                  <a:pt x="2114931" y="955865"/>
                </a:lnTo>
                <a:lnTo>
                  <a:pt x="2149983" y="908265"/>
                </a:lnTo>
                <a:lnTo>
                  <a:pt x="2180209" y="859116"/>
                </a:lnTo>
                <a:lnTo>
                  <a:pt x="2204974" y="806056"/>
                </a:lnTo>
                <a:lnTo>
                  <a:pt x="2223262" y="752995"/>
                </a:lnTo>
                <a:lnTo>
                  <a:pt x="2237613" y="697598"/>
                </a:lnTo>
                <a:lnTo>
                  <a:pt x="2245614" y="642200"/>
                </a:lnTo>
                <a:lnTo>
                  <a:pt x="2248789" y="585241"/>
                </a:lnTo>
                <a:lnTo>
                  <a:pt x="2245614" y="529069"/>
                </a:lnTo>
                <a:lnTo>
                  <a:pt x="2242439" y="500976"/>
                </a:lnTo>
                <a:lnTo>
                  <a:pt x="2237613" y="473671"/>
                </a:lnTo>
                <a:lnTo>
                  <a:pt x="2232025" y="445579"/>
                </a:lnTo>
                <a:lnTo>
                  <a:pt x="2223262" y="418274"/>
                </a:lnTo>
                <a:lnTo>
                  <a:pt x="2215388" y="390969"/>
                </a:lnTo>
                <a:lnTo>
                  <a:pt x="2193036" y="337908"/>
                </a:lnTo>
                <a:lnTo>
                  <a:pt x="2165858" y="287197"/>
                </a:lnTo>
                <a:lnTo>
                  <a:pt x="2133219" y="238810"/>
                </a:lnTo>
                <a:lnTo>
                  <a:pt x="2094992" y="192786"/>
                </a:lnTo>
                <a:lnTo>
                  <a:pt x="2051939" y="150647"/>
                </a:lnTo>
                <a:lnTo>
                  <a:pt x="2004949" y="112420"/>
                </a:lnTo>
                <a:lnTo>
                  <a:pt x="1954657" y="80391"/>
                </a:lnTo>
                <a:lnTo>
                  <a:pt x="1902841" y="53848"/>
                </a:lnTo>
                <a:lnTo>
                  <a:pt x="1849501" y="32004"/>
                </a:lnTo>
                <a:lnTo>
                  <a:pt x="1820799" y="24257"/>
                </a:lnTo>
                <a:lnTo>
                  <a:pt x="1792858" y="15621"/>
                </a:lnTo>
                <a:lnTo>
                  <a:pt x="1764919" y="10160"/>
                </a:lnTo>
                <a:lnTo>
                  <a:pt x="1737106" y="5461"/>
                </a:lnTo>
                <a:lnTo>
                  <a:pt x="1707514" y="2413"/>
                </a:lnTo>
                <a:lnTo>
                  <a:pt x="1678939" y="889"/>
                </a:lnTo>
                <a:lnTo>
                  <a:pt x="1651000" y="0"/>
                </a:lnTo>
                <a:close/>
              </a:path>
            </a:pathLst>
          </a:custGeom>
          <a:solidFill>
            <a:srgbClr val="99D130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5220314" y="2025522"/>
            <a:ext cx="121856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Melgar, </a:t>
            </a:r>
            <a:r>
              <a:rPr sz="2400" b="1" spc="-20" dirty="0">
                <a:solidFill>
                  <a:srgbClr val="3D3D3D"/>
                </a:solidFill>
                <a:latin typeface="Arial"/>
                <a:cs typeface="Arial"/>
              </a:rPr>
              <a:t>Girardot</a:t>
            </a:r>
            <a:endParaRPr sz="24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82853" y="6014973"/>
            <a:ext cx="6711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82853" y="6306057"/>
            <a:ext cx="8338184" cy="2286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113030" indent="-342900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Los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bonos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tienen</a:t>
            </a:r>
            <a:r>
              <a:rPr sz="2000" b="1" spc="-8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una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vigencia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un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(1)</a:t>
            </a:r>
            <a:r>
              <a:rPr sz="2000" b="1" spc="-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mes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contado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partir</a:t>
            </a:r>
            <a:r>
              <a:rPr sz="2000" b="1" spc="-10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de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fecha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programada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para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visita.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En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caso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no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poder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asistir</a:t>
            </a:r>
            <a:r>
              <a:rPr sz="2000" b="1" spc="-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en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fecha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indicada,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podrán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hacer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uso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del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bono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dentro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 ese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mismo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plazo.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995"/>
              </a:spcBef>
              <a:buFont typeface="Arial MT"/>
              <a:buChar char="•"/>
              <a:tabLst>
                <a:tab pos="354965" algn="l"/>
                <a:tab pos="3133725" algn="l"/>
                <a:tab pos="489712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Pasaporte</a:t>
            </a:r>
            <a:r>
              <a:rPr sz="2000" b="1" spc="-1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valido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para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mayores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4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años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en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adelante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buFont typeface="Arial MT"/>
              <a:buChar char="•"/>
              <a:tabLst>
                <a:tab pos="355600" algn="l"/>
                <a:tab pos="1935480" algn="l"/>
                <a:tab pos="294894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Niños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hasta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4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años,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no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cancelan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pasaporte,</a:t>
            </a:r>
            <a:r>
              <a:rPr sz="2000" b="1" spc="-9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recomienda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llevar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registro</a:t>
            </a:r>
            <a:r>
              <a:rPr sz="2000" b="1" spc="-9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civil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para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demostrar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edad.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0940A52E-36D9-C828-D923-F17E21F2F4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2400" y="7900291"/>
            <a:ext cx="2088684" cy="208868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254"/>
            <a:ext cx="18288000" cy="10288270"/>
            <a:chOff x="0" y="-254"/>
            <a:chExt cx="18288000" cy="10288270"/>
          </a:xfrm>
        </p:grpSpPr>
        <p:sp>
          <p:nvSpPr>
            <p:cNvPr id="3" name="object 3"/>
            <p:cNvSpPr/>
            <p:nvPr/>
          </p:nvSpPr>
          <p:spPr>
            <a:xfrm>
              <a:off x="5958332" y="-254"/>
              <a:ext cx="12329795" cy="10288270"/>
            </a:xfrm>
            <a:custGeom>
              <a:avLst/>
              <a:gdLst/>
              <a:ahLst/>
              <a:cxnLst/>
              <a:rect l="l" t="t" r="r" b="b"/>
              <a:pathLst>
                <a:path w="12329794" h="10288270">
                  <a:moveTo>
                    <a:pt x="12329668" y="0"/>
                  </a:moveTo>
                  <a:lnTo>
                    <a:pt x="0" y="0"/>
                  </a:lnTo>
                  <a:lnTo>
                    <a:pt x="0" y="676910"/>
                  </a:lnTo>
                  <a:lnTo>
                    <a:pt x="11592306" y="676910"/>
                  </a:lnTo>
                  <a:lnTo>
                    <a:pt x="11592306" y="9611360"/>
                  </a:lnTo>
                  <a:lnTo>
                    <a:pt x="0" y="9611360"/>
                  </a:lnTo>
                  <a:lnTo>
                    <a:pt x="0" y="10288270"/>
                  </a:lnTo>
                  <a:lnTo>
                    <a:pt x="12329668" y="10288270"/>
                  </a:lnTo>
                  <a:lnTo>
                    <a:pt x="12329668" y="9611360"/>
                  </a:lnTo>
                  <a:lnTo>
                    <a:pt x="12329668" y="676910"/>
                  </a:lnTo>
                  <a:lnTo>
                    <a:pt x="12329668" y="0"/>
                  </a:lnTo>
                  <a:close/>
                </a:path>
              </a:pathLst>
            </a:custGeom>
            <a:solidFill>
              <a:srgbClr val="FECA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7412" y="676516"/>
              <a:ext cx="16813149" cy="893559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2210561"/>
              <a:ext cx="7868920" cy="5867400"/>
            </a:xfrm>
            <a:custGeom>
              <a:avLst/>
              <a:gdLst/>
              <a:ahLst/>
              <a:cxnLst/>
              <a:rect l="l" t="t" r="r" b="b"/>
              <a:pathLst>
                <a:path w="7868920" h="5867400">
                  <a:moveTo>
                    <a:pt x="7868666" y="0"/>
                  </a:moveTo>
                  <a:lnTo>
                    <a:pt x="0" y="0"/>
                  </a:lnTo>
                  <a:lnTo>
                    <a:pt x="0" y="5867400"/>
                  </a:lnTo>
                  <a:lnTo>
                    <a:pt x="7868666" y="5867400"/>
                  </a:lnTo>
                  <a:lnTo>
                    <a:pt x="7868666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solidFill>
            <a:srgbClr val="0055A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  <a:spcBef>
                <a:spcPts val="6545"/>
              </a:spcBef>
            </a:pPr>
            <a:endParaRPr dirty="0"/>
          </a:p>
          <a:p>
            <a:pPr marL="964565" marR="863600">
              <a:lnSpc>
                <a:spcPct val="100000"/>
              </a:lnSpc>
            </a:pPr>
            <a:r>
              <a:rPr spc="-270" dirty="0"/>
              <a:t>Categoría</a:t>
            </a:r>
            <a:r>
              <a:rPr spc="-915" dirty="0"/>
              <a:t> </a:t>
            </a:r>
            <a:r>
              <a:rPr spc="-25" dirty="0"/>
              <a:t>de </a:t>
            </a:r>
            <a:r>
              <a:rPr spc="-790" dirty="0"/>
              <a:t>T</a:t>
            </a:r>
            <a:r>
              <a:rPr spc="-345" dirty="0"/>
              <a:t>u</a:t>
            </a:r>
            <a:r>
              <a:rPr spc="-340" dirty="0"/>
              <a:t>ri</a:t>
            </a:r>
            <a:r>
              <a:rPr spc="-360" dirty="0"/>
              <a:t>s</a:t>
            </a:r>
            <a:r>
              <a:rPr spc="-340" dirty="0"/>
              <a:t>m</a:t>
            </a:r>
            <a:r>
              <a:rPr spc="-15" dirty="0"/>
              <a:t>o</a:t>
            </a:r>
            <a:r>
              <a:rPr spc="-610" dirty="0"/>
              <a:t> </a:t>
            </a:r>
            <a:r>
              <a:rPr spc="-260" dirty="0"/>
              <a:t>nacional</a:t>
            </a:r>
            <a:r>
              <a:rPr spc="-869" dirty="0"/>
              <a:t> </a:t>
            </a:r>
            <a:r>
              <a:rPr spc="-50" dirty="0"/>
              <a:t>- </a:t>
            </a:r>
            <a:r>
              <a:rPr spc="-300" dirty="0"/>
              <a:t>Reservas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930262" y="2810255"/>
            <a:ext cx="17358360" cy="7478395"/>
            <a:chOff x="930262" y="2810255"/>
            <a:chExt cx="17358360" cy="7478395"/>
          </a:xfrm>
        </p:grpSpPr>
        <p:sp>
          <p:nvSpPr>
            <p:cNvPr id="8" name="object 8"/>
            <p:cNvSpPr/>
            <p:nvPr/>
          </p:nvSpPr>
          <p:spPr>
            <a:xfrm>
              <a:off x="15785465" y="8728709"/>
              <a:ext cx="2502535" cy="1560195"/>
            </a:xfrm>
            <a:custGeom>
              <a:avLst/>
              <a:gdLst/>
              <a:ahLst/>
              <a:cxnLst/>
              <a:rect l="l" t="t" r="r" b="b"/>
              <a:pathLst>
                <a:path w="2502534" h="1560195">
                  <a:moveTo>
                    <a:pt x="665225" y="0"/>
                  </a:moveTo>
                  <a:lnTo>
                    <a:pt x="602233" y="2667"/>
                  </a:lnTo>
                  <a:lnTo>
                    <a:pt x="538352" y="11557"/>
                  </a:lnTo>
                  <a:lnTo>
                    <a:pt x="476376" y="27559"/>
                  </a:lnTo>
                  <a:lnTo>
                    <a:pt x="384936" y="61214"/>
                  </a:lnTo>
                  <a:lnTo>
                    <a:pt x="327278" y="91313"/>
                  </a:lnTo>
                  <a:lnTo>
                    <a:pt x="271398" y="127762"/>
                  </a:lnTo>
                  <a:lnTo>
                    <a:pt x="219075" y="171196"/>
                  </a:lnTo>
                  <a:lnTo>
                    <a:pt x="171196" y="219075"/>
                  </a:lnTo>
                  <a:lnTo>
                    <a:pt x="128650" y="271399"/>
                  </a:lnTo>
                  <a:lnTo>
                    <a:pt x="92201" y="326313"/>
                  </a:lnTo>
                  <a:lnTo>
                    <a:pt x="62102" y="383959"/>
                  </a:lnTo>
                  <a:lnTo>
                    <a:pt x="37211" y="444246"/>
                  </a:lnTo>
                  <a:lnTo>
                    <a:pt x="28321" y="475284"/>
                  </a:lnTo>
                  <a:lnTo>
                    <a:pt x="18542" y="506310"/>
                  </a:lnTo>
                  <a:lnTo>
                    <a:pt x="12446" y="538238"/>
                  </a:lnTo>
                  <a:lnTo>
                    <a:pt x="7111" y="569264"/>
                  </a:lnTo>
                  <a:lnTo>
                    <a:pt x="3555" y="601192"/>
                  </a:lnTo>
                  <a:lnTo>
                    <a:pt x="0" y="665035"/>
                  </a:lnTo>
                  <a:lnTo>
                    <a:pt x="3555" y="729754"/>
                  </a:lnTo>
                  <a:lnTo>
                    <a:pt x="7111" y="761682"/>
                  </a:lnTo>
                  <a:lnTo>
                    <a:pt x="12446" y="792708"/>
                  </a:lnTo>
                  <a:lnTo>
                    <a:pt x="18542" y="823747"/>
                  </a:lnTo>
                  <a:lnTo>
                    <a:pt x="28321" y="855662"/>
                  </a:lnTo>
                  <a:lnTo>
                    <a:pt x="37211" y="885812"/>
                  </a:lnTo>
                  <a:lnTo>
                    <a:pt x="62102" y="946111"/>
                  </a:lnTo>
                  <a:lnTo>
                    <a:pt x="92201" y="1004633"/>
                  </a:lnTo>
                  <a:lnTo>
                    <a:pt x="128650" y="1059599"/>
                  </a:lnTo>
                  <a:lnTo>
                    <a:pt x="171196" y="1111923"/>
                  </a:lnTo>
                  <a:lnTo>
                    <a:pt x="617346" y="1559875"/>
                  </a:lnTo>
                  <a:lnTo>
                    <a:pt x="2502534" y="1559875"/>
                  </a:lnTo>
                  <a:lnTo>
                    <a:pt x="1137157" y="194183"/>
                  </a:lnTo>
                  <a:lnTo>
                    <a:pt x="1086611" y="148971"/>
                  </a:lnTo>
                  <a:lnTo>
                    <a:pt x="1032509" y="109093"/>
                  </a:lnTo>
                  <a:lnTo>
                    <a:pt x="976629" y="75438"/>
                  </a:lnTo>
                  <a:lnTo>
                    <a:pt x="917194" y="48768"/>
                  </a:lnTo>
                  <a:lnTo>
                    <a:pt x="855979" y="27559"/>
                  </a:lnTo>
                  <a:lnTo>
                    <a:pt x="793876" y="11557"/>
                  </a:lnTo>
                  <a:lnTo>
                    <a:pt x="729996" y="2667"/>
                  </a:lnTo>
                  <a:lnTo>
                    <a:pt x="698119" y="889"/>
                  </a:lnTo>
                  <a:lnTo>
                    <a:pt x="665225" y="0"/>
                  </a:lnTo>
                  <a:close/>
                </a:path>
              </a:pathLst>
            </a:custGeom>
            <a:solidFill>
              <a:srgbClr val="0055A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30262" y="2810255"/>
              <a:ext cx="1658620" cy="1313815"/>
            </a:xfrm>
            <a:custGeom>
              <a:avLst/>
              <a:gdLst/>
              <a:ahLst/>
              <a:cxnLst/>
              <a:rect l="l" t="t" r="r" b="b"/>
              <a:pathLst>
                <a:path w="1658620" h="1313814">
                  <a:moveTo>
                    <a:pt x="569988" y="759460"/>
                  </a:moveTo>
                  <a:lnTo>
                    <a:pt x="393204" y="223774"/>
                  </a:lnTo>
                  <a:lnTo>
                    <a:pt x="386346" y="208026"/>
                  </a:lnTo>
                  <a:lnTo>
                    <a:pt x="386016" y="207264"/>
                  </a:lnTo>
                  <a:lnTo>
                    <a:pt x="373900" y="187960"/>
                  </a:lnTo>
                  <a:lnTo>
                    <a:pt x="355879" y="172466"/>
                  </a:lnTo>
                  <a:lnTo>
                    <a:pt x="356273" y="172466"/>
                  </a:lnTo>
                  <a:lnTo>
                    <a:pt x="330073" y="166243"/>
                  </a:lnTo>
                  <a:lnTo>
                    <a:pt x="304292" y="172466"/>
                  </a:lnTo>
                  <a:lnTo>
                    <a:pt x="274104" y="207264"/>
                  </a:lnTo>
                  <a:lnTo>
                    <a:pt x="86296" y="771144"/>
                  </a:lnTo>
                  <a:lnTo>
                    <a:pt x="80670" y="796925"/>
                  </a:lnTo>
                  <a:lnTo>
                    <a:pt x="81432" y="823595"/>
                  </a:lnTo>
                  <a:lnTo>
                    <a:pt x="105981" y="861695"/>
                  </a:lnTo>
                  <a:lnTo>
                    <a:pt x="155079" y="879221"/>
                  </a:lnTo>
                  <a:lnTo>
                    <a:pt x="297357" y="878840"/>
                  </a:lnTo>
                  <a:lnTo>
                    <a:pt x="511568" y="878344"/>
                  </a:lnTo>
                  <a:lnTo>
                    <a:pt x="518553" y="876820"/>
                  </a:lnTo>
                  <a:lnTo>
                    <a:pt x="517537" y="869315"/>
                  </a:lnTo>
                  <a:lnTo>
                    <a:pt x="518426" y="842010"/>
                  </a:lnTo>
                  <a:lnTo>
                    <a:pt x="519163" y="837565"/>
                  </a:lnTo>
                  <a:lnTo>
                    <a:pt x="519950" y="832866"/>
                  </a:lnTo>
                  <a:lnTo>
                    <a:pt x="509790" y="836295"/>
                  </a:lnTo>
                  <a:lnTo>
                    <a:pt x="502932" y="837565"/>
                  </a:lnTo>
                  <a:lnTo>
                    <a:pt x="350913" y="837565"/>
                  </a:lnTo>
                  <a:lnTo>
                    <a:pt x="350913" y="625729"/>
                  </a:lnTo>
                  <a:lnTo>
                    <a:pt x="349262" y="617601"/>
                  </a:lnTo>
                  <a:lnTo>
                    <a:pt x="344817" y="610997"/>
                  </a:lnTo>
                  <a:lnTo>
                    <a:pt x="338124" y="606552"/>
                  </a:lnTo>
                  <a:lnTo>
                    <a:pt x="329996" y="604901"/>
                  </a:lnTo>
                  <a:lnTo>
                    <a:pt x="321868" y="606552"/>
                  </a:lnTo>
                  <a:lnTo>
                    <a:pt x="315226" y="610997"/>
                  </a:lnTo>
                  <a:lnTo>
                    <a:pt x="310743" y="617601"/>
                  </a:lnTo>
                  <a:lnTo>
                    <a:pt x="309105" y="625729"/>
                  </a:lnTo>
                  <a:lnTo>
                    <a:pt x="309105" y="837565"/>
                  </a:lnTo>
                  <a:lnTo>
                    <a:pt x="156959" y="837565"/>
                  </a:lnTo>
                  <a:lnTo>
                    <a:pt x="121805" y="811403"/>
                  </a:lnTo>
                  <a:lnTo>
                    <a:pt x="122897" y="796925"/>
                  </a:lnTo>
                  <a:lnTo>
                    <a:pt x="122961" y="796163"/>
                  </a:lnTo>
                  <a:lnTo>
                    <a:pt x="305739" y="239268"/>
                  </a:lnTo>
                  <a:lnTo>
                    <a:pt x="331177" y="208026"/>
                  </a:lnTo>
                  <a:lnTo>
                    <a:pt x="338645" y="211074"/>
                  </a:lnTo>
                  <a:lnTo>
                    <a:pt x="345071" y="219456"/>
                  </a:lnTo>
                  <a:lnTo>
                    <a:pt x="354342" y="239268"/>
                  </a:lnTo>
                  <a:lnTo>
                    <a:pt x="535825" y="790956"/>
                  </a:lnTo>
                  <a:lnTo>
                    <a:pt x="541921" y="782320"/>
                  </a:lnTo>
                  <a:lnTo>
                    <a:pt x="549033" y="774319"/>
                  </a:lnTo>
                  <a:lnTo>
                    <a:pt x="557034" y="767334"/>
                  </a:lnTo>
                  <a:lnTo>
                    <a:pt x="569988" y="759460"/>
                  </a:lnTo>
                  <a:close/>
                </a:path>
                <a:path w="1658620" h="1313814">
                  <a:moveTo>
                    <a:pt x="1624088" y="852817"/>
                  </a:moveTo>
                  <a:lnTo>
                    <a:pt x="1619262" y="814070"/>
                  </a:lnTo>
                  <a:lnTo>
                    <a:pt x="1605292" y="778637"/>
                  </a:lnTo>
                  <a:lnTo>
                    <a:pt x="1583194" y="747903"/>
                  </a:lnTo>
                  <a:lnTo>
                    <a:pt x="1582305" y="747141"/>
                  </a:lnTo>
                  <a:lnTo>
                    <a:pt x="1582305" y="852817"/>
                  </a:lnTo>
                  <a:lnTo>
                    <a:pt x="1573796" y="895985"/>
                  </a:lnTo>
                  <a:lnTo>
                    <a:pt x="1550555" y="931418"/>
                  </a:lnTo>
                  <a:lnTo>
                    <a:pt x="1515757" y="955802"/>
                  </a:lnTo>
                  <a:lnTo>
                    <a:pt x="1471764" y="965835"/>
                  </a:lnTo>
                  <a:lnTo>
                    <a:pt x="1126629" y="965835"/>
                  </a:lnTo>
                  <a:lnTo>
                    <a:pt x="1082814" y="959866"/>
                  </a:lnTo>
                  <a:lnTo>
                    <a:pt x="1043317" y="943241"/>
                  </a:lnTo>
                  <a:lnTo>
                    <a:pt x="1009789" y="917321"/>
                  </a:lnTo>
                  <a:lnTo>
                    <a:pt x="983881" y="883920"/>
                  </a:lnTo>
                  <a:lnTo>
                    <a:pt x="967117" y="844423"/>
                  </a:lnTo>
                  <a:lnTo>
                    <a:pt x="961275" y="800608"/>
                  </a:lnTo>
                  <a:lnTo>
                    <a:pt x="967625" y="755269"/>
                  </a:lnTo>
                  <a:lnTo>
                    <a:pt x="985659" y="714502"/>
                  </a:lnTo>
                  <a:lnTo>
                    <a:pt x="1013726" y="680085"/>
                  </a:lnTo>
                  <a:lnTo>
                    <a:pt x="1050048" y="654177"/>
                  </a:lnTo>
                  <a:lnTo>
                    <a:pt x="1092974" y="638810"/>
                  </a:lnTo>
                  <a:lnTo>
                    <a:pt x="1101356" y="637032"/>
                  </a:lnTo>
                  <a:lnTo>
                    <a:pt x="1107833" y="630428"/>
                  </a:lnTo>
                  <a:lnTo>
                    <a:pt x="1123708" y="575310"/>
                  </a:lnTo>
                  <a:lnTo>
                    <a:pt x="1147838" y="534289"/>
                  </a:lnTo>
                  <a:lnTo>
                    <a:pt x="1180350" y="500253"/>
                  </a:lnTo>
                  <a:lnTo>
                    <a:pt x="1219720" y="474345"/>
                  </a:lnTo>
                  <a:lnTo>
                    <a:pt x="1264424" y="457962"/>
                  </a:lnTo>
                  <a:lnTo>
                    <a:pt x="1313065" y="452247"/>
                  </a:lnTo>
                  <a:lnTo>
                    <a:pt x="1313573" y="452247"/>
                  </a:lnTo>
                  <a:lnTo>
                    <a:pt x="1360436" y="457708"/>
                  </a:lnTo>
                  <a:lnTo>
                    <a:pt x="1404124" y="473329"/>
                  </a:lnTo>
                  <a:lnTo>
                    <a:pt x="1442605" y="497713"/>
                  </a:lnTo>
                  <a:lnTo>
                    <a:pt x="1474736" y="529844"/>
                  </a:lnTo>
                  <a:lnTo>
                    <a:pt x="1499247" y="568198"/>
                  </a:lnTo>
                  <a:lnTo>
                    <a:pt x="1514741" y="611759"/>
                  </a:lnTo>
                  <a:lnTo>
                    <a:pt x="1520329" y="659257"/>
                  </a:lnTo>
                  <a:lnTo>
                    <a:pt x="1519567" y="675259"/>
                  </a:lnTo>
                  <a:lnTo>
                    <a:pt x="1519567" y="676021"/>
                  </a:lnTo>
                  <a:lnTo>
                    <a:pt x="1517408" y="692912"/>
                  </a:lnTo>
                  <a:lnTo>
                    <a:pt x="1513852" y="709549"/>
                  </a:lnTo>
                  <a:lnTo>
                    <a:pt x="1509026" y="726186"/>
                  </a:lnTo>
                  <a:lnTo>
                    <a:pt x="1507883" y="733552"/>
                  </a:lnTo>
                  <a:lnTo>
                    <a:pt x="1509407" y="740791"/>
                  </a:lnTo>
                  <a:lnTo>
                    <a:pt x="1513509" y="747141"/>
                  </a:lnTo>
                  <a:lnTo>
                    <a:pt x="1519440" y="751586"/>
                  </a:lnTo>
                  <a:lnTo>
                    <a:pt x="1545602" y="769493"/>
                  </a:lnTo>
                  <a:lnTo>
                    <a:pt x="1565414" y="793242"/>
                  </a:lnTo>
                  <a:lnTo>
                    <a:pt x="1577987" y="821436"/>
                  </a:lnTo>
                  <a:lnTo>
                    <a:pt x="1581670" y="847991"/>
                  </a:lnTo>
                  <a:lnTo>
                    <a:pt x="1582305" y="852817"/>
                  </a:lnTo>
                  <a:lnTo>
                    <a:pt x="1582305" y="747141"/>
                  </a:lnTo>
                  <a:lnTo>
                    <a:pt x="1553603" y="723138"/>
                  </a:lnTo>
                  <a:lnTo>
                    <a:pt x="1557286" y="707263"/>
                  </a:lnTo>
                  <a:lnTo>
                    <a:pt x="1559953" y="691261"/>
                  </a:lnTo>
                  <a:lnTo>
                    <a:pt x="1561477" y="676021"/>
                  </a:lnTo>
                  <a:lnTo>
                    <a:pt x="1561604" y="675259"/>
                  </a:lnTo>
                  <a:lnTo>
                    <a:pt x="1562112" y="659257"/>
                  </a:lnTo>
                  <a:lnTo>
                    <a:pt x="1558048" y="614553"/>
                  </a:lnTo>
                  <a:lnTo>
                    <a:pt x="1546491" y="572516"/>
                  </a:lnTo>
                  <a:lnTo>
                    <a:pt x="1528076" y="533781"/>
                  </a:lnTo>
                  <a:lnTo>
                    <a:pt x="1503438" y="498983"/>
                  </a:lnTo>
                  <a:lnTo>
                    <a:pt x="1473339" y="469011"/>
                  </a:lnTo>
                  <a:lnTo>
                    <a:pt x="1449616" y="452247"/>
                  </a:lnTo>
                  <a:lnTo>
                    <a:pt x="1438668" y="444500"/>
                  </a:lnTo>
                  <a:lnTo>
                    <a:pt x="1399806" y="426085"/>
                  </a:lnTo>
                  <a:lnTo>
                    <a:pt x="1357769" y="414401"/>
                  </a:lnTo>
                  <a:lnTo>
                    <a:pt x="1313065" y="410464"/>
                  </a:lnTo>
                  <a:lnTo>
                    <a:pt x="1264551" y="415163"/>
                  </a:lnTo>
                  <a:lnTo>
                    <a:pt x="1219085" y="428752"/>
                  </a:lnTo>
                  <a:lnTo>
                    <a:pt x="1177556" y="450469"/>
                  </a:lnTo>
                  <a:lnTo>
                    <a:pt x="1140980" y="479425"/>
                  </a:lnTo>
                  <a:lnTo>
                    <a:pt x="1110373" y="514731"/>
                  </a:lnTo>
                  <a:lnTo>
                    <a:pt x="1086751" y="555498"/>
                  </a:lnTo>
                  <a:lnTo>
                    <a:pt x="1071003" y="601218"/>
                  </a:lnTo>
                  <a:lnTo>
                    <a:pt x="1028966" y="617982"/>
                  </a:lnTo>
                  <a:lnTo>
                    <a:pt x="992263" y="643128"/>
                  </a:lnTo>
                  <a:lnTo>
                    <a:pt x="961910" y="675259"/>
                  </a:lnTo>
                  <a:lnTo>
                    <a:pt x="939050" y="712978"/>
                  </a:lnTo>
                  <a:lnTo>
                    <a:pt x="925715" y="751586"/>
                  </a:lnTo>
                  <a:lnTo>
                    <a:pt x="919365" y="800608"/>
                  </a:lnTo>
                  <a:lnTo>
                    <a:pt x="924826" y="847991"/>
                  </a:lnTo>
                  <a:lnTo>
                    <a:pt x="940447" y="891540"/>
                  </a:lnTo>
                  <a:lnTo>
                    <a:pt x="964958" y="930021"/>
                  </a:lnTo>
                  <a:lnTo>
                    <a:pt x="997089" y="962025"/>
                  </a:lnTo>
                  <a:lnTo>
                    <a:pt x="1035570" y="986536"/>
                  </a:lnTo>
                  <a:lnTo>
                    <a:pt x="1079258" y="1002157"/>
                  </a:lnTo>
                  <a:lnTo>
                    <a:pt x="1126629" y="1007618"/>
                  </a:lnTo>
                  <a:lnTo>
                    <a:pt x="1474609" y="1007618"/>
                  </a:lnTo>
                  <a:lnTo>
                    <a:pt x="1524139" y="997585"/>
                  </a:lnTo>
                  <a:lnTo>
                    <a:pt x="1564652" y="974991"/>
                  </a:lnTo>
                  <a:lnTo>
                    <a:pt x="1573339" y="965835"/>
                  </a:lnTo>
                  <a:lnTo>
                    <a:pt x="1596148" y="941844"/>
                  </a:lnTo>
                  <a:lnTo>
                    <a:pt x="1616722" y="900315"/>
                  </a:lnTo>
                  <a:lnTo>
                    <a:pt x="1624088" y="852817"/>
                  </a:lnTo>
                  <a:close/>
                </a:path>
                <a:path w="1658620" h="1313814">
                  <a:moveTo>
                    <a:pt x="1658124" y="1292606"/>
                  </a:moveTo>
                  <a:lnTo>
                    <a:pt x="1656473" y="1284478"/>
                  </a:lnTo>
                  <a:lnTo>
                    <a:pt x="1652028" y="1277874"/>
                  </a:lnTo>
                  <a:lnTo>
                    <a:pt x="1645424" y="1273429"/>
                  </a:lnTo>
                  <a:lnTo>
                    <a:pt x="1637296" y="1271778"/>
                  </a:lnTo>
                  <a:lnTo>
                    <a:pt x="808113" y="1271778"/>
                  </a:lnTo>
                  <a:lnTo>
                    <a:pt x="808113" y="727202"/>
                  </a:lnTo>
                  <a:lnTo>
                    <a:pt x="876312" y="706247"/>
                  </a:lnTo>
                  <a:lnTo>
                    <a:pt x="913904" y="678815"/>
                  </a:lnTo>
                  <a:lnTo>
                    <a:pt x="945273" y="642874"/>
                  </a:lnTo>
                  <a:lnTo>
                    <a:pt x="969149" y="599821"/>
                  </a:lnTo>
                  <a:lnTo>
                    <a:pt x="984516" y="550926"/>
                  </a:lnTo>
                  <a:lnTo>
                    <a:pt x="989850" y="497840"/>
                  </a:lnTo>
                  <a:lnTo>
                    <a:pt x="989850" y="232156"/>
                  </a:lnTo>
                  <a:lnTo>
                    <a:pt x="984516" y="178943"/>
                  </a:lnTo>
                  <a:lnTo>
                    <a:pt x="969149" y="130175"/>
                  </a:lnTo>
                  <a:lnTo>
                    <a:pt x="948067" y="92075"/>
                  </a:lnTo>
                  <a:lnTo>
                    <a:pt x="948067" y="232156"/>
                  </a:lnTo>
                  <a:lnTo>
                    <a:pt x="948067" y="497840"/>
                  </a:lnTo>
                  <a:lnTo>
                    <a:pt x="942352" y="548386"/>
                  </a:lnTo>
                  <a:lnTo>
                    <a:pt x="926096" y="593852"/>
                  </a:lnTo>
                  <a:lnTo>
                    <a:pt x="900950" y="632333"/>
                  </a:lnTo>
                  <a:lnTo>
                    <a:pt x="868438" y="662178"/>
                  </a:lnTo>
                  <a:lnTo>
                    <a:pt x="829957" y="681355"/>
                  </a:lnTo>
                  <a:lnTo>
                    <a:pt x="808113" y="684784"/>
                  </a:lnTo>
                  <a:lnTo>
                    <a:pt x="808113" y="490093"/>
                  </a:lnTo>
                  <a:lnTo>
                    <a:pt x="806462" y="481965"/>
                  </a:lnTo>
                  <a:lnTo>
                    <a:pt x="802017" y="475361"/>
                  </a:lnTo>
                  <a:lnTo>
                    <a:pt x="795413" y="470789"/>
                  </a:lnTo>
                  <a:lnTo>
                    <a:pt x="787285" y="469138"/>
                  </a:lnTo>
                  <a:lnTo>
                    <a:pt x="779157" y="470789"/>
                  </a:lnTo>
                  <a:lnTo>
                    <a:pt x="772426" y="475361"/>
                  </a:lnTo>
                  <a:lnTo>
                    <a:pt x="767981" y="481965"/>
                  </a:lnTo>
                  <a:lnTo>
                    <a:pt x="766330" y="490093"/>
                  </a:lnTo>
                  <a:lnTo>
                    <a:pt x="766330" y="684784"/>
                  </a:lnTo>
                  <a:lnTo>
                    <a:pt x="744613" y="681355"/>
                  </a:lnTo>
                  <a:lnTo>
                    <a:pt x="706132" y="662178"/>
                  </a:lnTo>
                  <a:lnTo>
                    <a:pt x="673620" y="632333"/>
                  </a:lnTo>
                  <a:lnTo>
                    <a:pt x="648474" y="593852"/>
                  </a:lnTo>
                  <a:lnTo>
                    <a:pt x="632218" y="548386"/>
                  </a:lnTo>
                  <a:lnTo>
                    <a:pt x="626503" y="497840"/>
                  </a:lnTo>
                  <a:lnTo>
                    <a:pt x="626503" y="232156"/>
                  </a:lnTo>
                  <a:lnTo>
                    <a:pt x="632218" y="181610"/>
                  </a:lnTo>
                  <a:lnTo>
                    <a:pt x="648474" y="136144"/>
                  </a:lnTo>
                  <a:lnTo>
                    <a:pt x="673620" y="97536"/>
                  </a:lnTo>
                  <a:lnTo>
                    <a:pt x="706132" y="67818"/>
                  </a:lnTo>
                  <a:lnTo>
                    <a:pt x="744613" y="48514"/>
                  </a:lnTo>
                  <a:lnTo>
                    <a:pt x="787285" y="41783"/>
                  </a:lnTo>
                  <a:lnTo>
                    <a:pt x="829957" y="48514"/>
                  </a:lnTo>
                  <a:lnTo>
                    <a:pt x="868438" y="67818"/>
                  </a:lnTo>
                  <a:lnTo>
                    <a:pt x="900950" y="97536"/>
                  </a:lnTo>
                  <a:lnTo>
                    <a:pt x="926096" y="136144"/>
                  </a:lnTo>
                  <a:lnTo>
                    <a:pt x="942352" y="181610"/>
                  </a:lnTo>
                  <a:lnTo>
                    <a:pt x="948067" y="232156"/>
                  </a:lnTo>
                  <a:lnTo>
                    <a:pt x="948067" y="92075"/>
                  </a:lnTo>
                  <a:lnTo>
                    <a:pt x="913904" y="51054"/>
                  </a:lnTo>
                  <a:lnTo>
                    <a:pt x="901192" y="41783"/>
                  </a:lnTo>
                  <a:lnTo>
                    <a:pt x="876312" y="23622"/>
                  </a:lnTo>
                  <a:lnTo>
                    <a:pt x="833640" y="6096"/>
                  </a:lnTo>
                  <a:lnTo>
                    <a:pt x="787285" y="0"/>
                  </a:lnTo>
                  <a:lnTo>
                    <a:pt x="740930" y="6096"/>
                  </a:lnTo>
                  <a:lnTo>
                    <a:pt x="698246" y="23622"/>
                  </a:lnTo>
                  <a:lnTo>
                    <a:pt x="660666" y="51054"/>
                  </a:lnTo>
                  <a:lnTo>
                    <a:pt x="629297" y="86995"/>
                  </a:lnTo>
                  <a:lnTo>
                    <a:pt x="605294" y="130175"/>
                  </a:lnTo>
                  <a:lnTo>
                    <a:pt x="590054" y="178943"/>
                  </a:lnTo>
                  <a:lnTo>
                    <a:pt x="584720" y="232156"/>
                  </a:lnTo>
                  <a:lnTo>
                    <a:pt x="584720" y="497840"/>
                  </a:lnTo>
                  <a:lnTo>
                    <a:pt x="590054" y="550926"/>
                  </a:lnTo>
                  <a:lnTo>
                    <a:pt x="605294" y="599821"/>
                  </a:lnTo>
                  <a:lnTo>
                    <a:pt x="629297" y="642874"/>
                  </a:lnTo>
                  <a:lnTo>
                    <a:pt x="660666" y="678815"/>
                  </a:lnTo>
                  <a:lnTo>
                    <a:pt x="698246" y="706247"/>
                  </a:lnTo>
                  <a:lnTo>
                    <a:pt x="740930" y="723773"/>
                  </a:lnTo>
                  <a:lnTo>
                    <a:pt x="766330" y="727202"/>
                  </a:lnTo>
                  <a:lnTo>
                    <a:pt x="766330" y="1271778"/>
                  </a:lnTo>
                  <a:lnTo>
                    <a:pt x="350913" y="1271778"/>
                  </a:lnTo>
                  <a:lnTo>
                    <a:pt x="350913" y="878840"/>
                  </a:lnTo>
                  <a:lnTo>
                    <a:pt x="309105" y="878840"/>
                  </a:lnTo>
                  <a:lnTo>
                    <a:pt x="309105" y="1271778"/>
                  </a:lnTo>
                  <a:lnTo>
                    <a:pt x="20891" y="1271778"/>
                  </a:lnTo>
                  <a:lnTo>
                    <a:pt x="12763" y="1273429"/>
                  </a:lnTo>
                  <a:lnTo>
                    <a:pt x="6121" y="1277874"/>
                  </a:lnTo>
                  <a:lnTo>
                    <a:pt x="1638" y="1284478"/>
                  </a:lnTo>
                  <a:lnTo>
                    <a:pt x="0" y="1292606"/>
                  </a:lnTo>
                  <a:lnTo>
                    <a:pt x="1638" y="1300734"/>
                  </a:lnTo>
                  <a:lnTo>
                    <a:pt x="6121" y="1307338"/>
                  </a:lnTo>
                  <a:lnTo>
                    <a:pt x="12763" y="1311783"/>
                  </a:lnTo>
                  <a:lnTo>
                    <a:pt x="20891" y="1313434"/>
                  </a:lnTo>
                  <a:lnTo>
                    <a:pt x="1637296" y="1313434"/>
                  </a:lnTo>
                  <a:lnTo>
                    <a:pt x="1645424" y="1311783"/>
                  </a:lnTo>
                  <a:lnTo>
                    <a:pt x="1652028" y="1307338"/>
                  </a:lnTo>
                  <a:lnTo>
                    <a:pt x="1656473" y="1300734"/>
                  </a:lnTo>
                  <a:lnTo>
                    <a:pt x="1658124" y="12926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2813" y="3540340"/>
              <a:ext cx="299694" cy="30090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088388" y="3561333"/>
              <a:ext cx="134620" cy="558165"/>
            </a:xfrm>
            <a:custGeom>
              <a:avLst/>
              <a:gdLst/>
              <a:ahLst/>
              <a:cxnLst/>
              <a:rect l="l" t="t" r="r" b="b"/>
              <a:pathLst>
                <a:path w="134619" h="558164">
                  <a:moveTo>
                    <a:pt x="19938" y="0"/>
                  </a:moveTo>
                  <a:lnTo>
                    <a:pt x="12192" y="1904"/>
                  </a:lnTo>
                  <a:lnTo>
                    <a:pt x="5461" y="6730"/>
                  </a:lnTo>
                  <a:lnTo>
                    <a:pt x="1269" y="13842"/>
                  </a:lnTo>
                  <a:lnTo>
                    <a:pt x="0" y="21843"/>
                  </a:lnTo>
                  <a:lnTo>
                    <a:pt x="1905" y="29590"/>
                  </a:lnTo>
                  <a:lnTo>
                    <a:pt x="6857" y="36194"/>
                  </a:lnTo>
                  <a:lnTo>
                    <a:pt x="92710" y="114300"/>
                  </a:lnTo>
                  <a:lnTo>
                    <a:pt x="92710" y="536828"/>
                  </a:lnTo>
                  <a:lnTo>
                    <a:pt x="94361" y="544829"/>
                  </a:lnTo>
                  <a:lnTo>
                    <a:pt x="98932" y="551560"/>
                  </a:lnTo>
                  <a:lnTo>
                    <a:pt x="105537" y="556005"/>
                  </a:lnTo>
                  <a:lnTo>
                    <a:pt x="113664" y="557656"/>
                  </a:lnTo>
                  <a:lnTo>
                    <a:pt x="121666" y="556005"/>
                  </a:lnTo>
                  <a:lnTo>
                    <a:pt x="128397" y="551560"/>
                  </a:lnTo>
                  <a:lnTo>
                    <a:pt x="132842" y="544829"/>
                  </a:lnTo>
                  <a:lnTo>
                    <a:pt x="134493" y="536828"/>
                  </a:lnTo>
                  <a:lnTo>
                    <a:pt x="134493" y="99313"/>
                  </a:lnTo>
                  <a:lnTo>
                    <a:pt x="131953" y="93725"/>
                  </a:lnTo>
                  <a:lnTo>
                    <a:pt x="34925" y="5333"/>
                  </a:lnTo>
                  <a:lnTo>
                    <a:pt x="27812" y="1142"/>
                  </a:lnTo>
                  <a:lnTo>
                    <a:pt x="199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81479" y="3561517"/>
              <a:ext cx="157543" cy="1257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1661" y="4005727"/>
              <a:ext cx="142811" cy="9561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84096" y="3974665"/>
              <a:ext cx="356654" cy="126672"/>
            </a:xfrm>
            <a:prstGeom prst="rect">
              <a:avLst/>
            </a:prstGeom>
          </p:spPr>
        </p:pic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103A129B-DAE7-264D-B93D-20810B4353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60" y="2440260"/>
            <a:ext cx="2800310" cy="280031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30732"/>
            <a:ext cx="9853930" cy="9218295"/>
            <a:chOff x="0" y="530732"/>
            <a:chExt cx="9853930" cy="92182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7322" y="753617"/>
              <a:ext cx="5967730" cy="58776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0409" y="530732"/>
              <a:ext cx="6950202" cy="628942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38884" y="6545605"/>
              <a:ext cx="8114919" cy="320306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765172" y="6571487"/>
              <a:ext cx="8018145" cy="3105785"/>
            </a:xfrm>
            <a:custGeom>
              <a:avLst/>
              <a:gdLst/>
              <a:ahLst/>
              <a:cxnLst/>
              <a:rect l="l" t="t" r="r" b="b"/>
              <a:pathLst>
                <a:path w="8018145" h="3105784">
                  <a:moveTo>
                    <a:pt x="7813548" y="0"/>
                  </a:moveTo>
                  <a:lnTo>
                    <a:pt x="204469" y="0"/>
                  </a:lnTo>
                  <a:lnTo>
                    <a:pt x="157606" y="5460"/>
                  </a:lnTo>
                  <a:lnTo>
                    <a:pt x="114553" y="20827"/>
                  </a:lnTo>
                  <a:lnTo>
                    <a:pt x="76581" y="44957"/>
                  </a:lnTo>
                  <a:lnTo>
                    <a:pt x="44957" y="76580"/>
                  </a:lnTo>
                  <a:lnTo>
                    <a:pt x="20827" y="114553"/>
                  </a:lnTo>
                  <a:lnTo>
                    <a:pt x="5460" y="157606"/>
                  </a:lnTo>
                  <a:lnTo>
                    <a:pt x="0" y="204469"/>
                  </a:lnTo>
                  <a:lnTo>
                    <a:pt x="0" y="2901276"/>
                  </a:lnTo>
                  <a:lnTo>
                    <a:pt x="5460" y="2948165"/>
                  </a:lnTo>
                  <a:lnTo>
                    <a:pt x="20827" y="2991205"/>
                  </a:lnTo>
                  <a:lnTo>
                    <a:pt x="44957" y="3029178"/>
                  </a:lnTo>
                  <a:lnTo>
                    <a:pt x="76581" y="3060839"/>
                  </a:lnTo>
                  <a:lnTo>
                    <a:pt x="114553" y="3084982"/>
                  </a:lnTo>
                  <a:lnTo>
                    <a:pt x="157606" y="3100362"/>
                  </a:lnTo>
                  <a:lnTo>
                    <a:pt x="204469" y="3105759"/>
                  </a:lnTo>
                  <a:lnTo>
                    <a:pt x="7813548" y="3105759"/>
                  </a:lnTo>
                  <a:lnTo>
                    <a:pt x="7860410" y="3100362"/>
                  </a:lnTo>
                  <a:lnTo>
                    <a:pt x="7903463" y="3084982"/>
                  </a:lnTo>
                  <a:lnTo>
                    <a:pt x="7941436" y="3060839"/>
                  </a:lnTo>
                  <a:lnTo>
                    <a:pt x="7973059" y="3029178"/>
                  </a:lnTo>
                  <a:lnTo>
                    <a:pt x="7997190" y="2991205"/>
                  </a:lnTo>
                  <a:lnTo>
                    <a:pt x="8012557" y="2948165"/>
                  </a:lnTo>
                  <a:lnTo>
                    <a:pt x="8018018" y="2901276"/>
                  </a:lnTo>
                  <a:lnTo>
                    <a:pt x="8018018" y="204469"/>
                  </a:lnTo>
                  <a:lnTo>
                    <a:pt x="8012557" y="157606"/>
                  </a:lnTo>
                  <a:lnTo>
                    <a:pt x="7997190" y="114553"/>
                  </a:lnTo>
                  <a:lnTo>
                    <a:pt x="7973059" y="76580"/>
                  </a:lnTo>
                  <a:lnTo>
                    <a:pt x="7941436" y="44957"/>
                  </a:lnTo>
                  <a:lnTo>
                    <a:pt x="7903463" y="20827"/>
                  </a:lnTo>
                  <a:lnTo>
                    <a:pt x="7860410" y="5460"/>
                  </a:lnTo>
                  <a:lnTo>
                    <a:pt x="7813548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749551"/>
              <a:ext cx="3273170" cy="345605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951" y="1776475"/>
              <a:ext cx="3193415" cy="3358515"/>
            </a:xfrm>
            <a:custGeom>
              <a:avLst/>
              <a:gdLst/>
              <a:ahLst/>
              <a:cxnLst/>
              <a:rect l="l" t="t" r="r" b="b"/>
              <a:pathLst>
                <a:path w="3193415" h="3358515">
                  <a:moveTo>
                    <a:pt x="2982803" y="0"/>
                  </a:moveTo>
                  <a:lnTo>
                    <a:pt x="210227" y="0"/>
                  </a:lnTo>
                  <a:lnTo>
                    <a:pt x="162018" y="5588"/>
                  </a:lnTo>
                  <a:lnTo>
                    <a:pt x="117771" y="21336"/>
                  </a:lnTo>
                  <a:lnTo>
                    <a:pt x="78741" y="46227"/>
                  </a:lnTo>
                  <a:lnTo>
                    <a:pt x="46184" y="78740"/>
                  </a:lnTo>
                  <a:lnTo>
                    <a:pt x="21367" y="117855"/>
                  </a:lnTo>
                  <a:lnTo>
                    <a:pt x="5552" y="162051"/>
                  </a:lnTo>
                  <a:lnTo>
                    <a:pt x="0" y="210312"/>
                  </a:lnTo>
                  <a:lnTo>
                    <a:pt x="0" y="3147949"/>
                  </a:lnTo>
                  <a:lnTo>
                    <a:pt x="5552" y="3196082"/>
                  </a:lnTo>
                  <a:lnTo>
                    <a:pt x="21367" y="3240405"/>
                  </a:lnTo>
                  <a:lnTo>
                    <a:pt x="46184" y="3279394"/>
                  </a:lnTo>
                  <a:lnTo>
                    <a:pt x="78741" y="3311906"/>
                  </a:lnTo>
                  <a:lnTo>
                    <a:pt x="117771" y="3336798"/>
                  </a:lnTo>
                  <a:lnTo>
                    <a:pt x="162018" y="3352546"/>
                  </a:lnTo>
                  <a:lnTo>
                    <a:pt x="210227" y="3358134"/>
                  </a:lnTo>
                  <a:lnTo>
                    <a:pt x="2982803" y="3358134"/>
                  </a:lnTo>
                  <a:lnTo>
                    <a:pt x="3031063" y="3352546"/>
                  </a:lnTo>
                  <a:lnTo>
                    <a:pt x="3075259" y="3336798"/>
                  </a:lnTo>
                  <a:lnTo>
                    <a:pt x="3114375" y="3311906"/>
                  </a:lnTo>
                  <a:lnTo>
                    <a:pt x="3146887" y="3279394"/>
                  </a:lnTo>
                  <a:lnTo>
                    <a:pt x="3171779" y="3240405"/>
                  </a:lnTo>
                  <a:lnTo>
                    <a:pt x="3187527" y="3196082"/>
                  </a:lnTo>
                  <a:lnTo>
                    <a:pt x="3193115" y="3147949"/>
                  </a:lnTo>
                  <a:lnTo>
                    <a:pt x="3193115" y="210312"/>
                  </a:lnTo>
                  <a:lnTo>
                    <a:pt x="3187527" y="162051"/>
                  </a:lnTo>
                  <a:lnTo>
                    <a:pt x="3171779" y="117855"/>
                  </a:lnTo>
                  <a:lnTo>
                    <a:pt x="3146887" y="78740"/>
                  </a:lnTo>
                  <a:lnTo>
                    <a:pt x="3114375" y="46227"/>
                  </a:lnTo>
                  <a:lnTo>
                    <a:pt x="3075259" y="21336"/>
                  </a:lnTo>
                  <a:lnTo>
                    <a:pt x="3031063" y="5588"/>
                  </a:lnTo>
                  <a:lnTo>
                    <a:pt x="2982803" y="0"/>
                  </a:lnTo>
                  <a:close/>
                </a:path>
              </a:pathLst>
            </a:custGeom>
            <a:solidFill>
              <a:srgbClr val="FECA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68350" y="3440429"/>
              <a:ext cx="2967990" cy="21590"/>
            </a:xfrm>
            <a:custGeom>
              <a:avLst/>
              <a:gdLst/>
              <a:ahLst/>
              <a:cxnLst/>
              <a:rect l="l" t="t" r="r" b="b"/>
              <a:pathLst>
                <a:path w="2967990" h="21589">
                  <a:moveTo>
                    <a:pt x="0" y="21590"/>
                  </a:moveTo>
                  <a:lnTo>
                    <a:pt x="2967609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666221" y="599947"/>
            <a:ext cx="475297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-40" dirty="0"/>
              <a:t>CATEDRAL</a:t>
            </a:r>
            <a:r>
              <a:rPr spc="-195" dirty="0"/>
              <a:t> </a:t>
            </a:r>
            <a:r>
              <a:rPr dirty="0"/>
              <a:t>DE</a:t>
            </a:r>
            <a:r>
              <a:rPr spc="-114" dirty="0"/>
              <a:t> </a:t>
            </a:r>
            <a:r>
              <a:rPr spc="-25" dirty="0"/>
              <a:t>SAL </a:t>
            </a:r>
            <a:r>
              <a:rPr dirty="0"/>
              <a:t>DE</a:t>
            </a:r>
            <a:r>
              <a:rPr spc="-105" dirty="0"/>
              <a:t> </a:t>
            </a:r>
            <a:r>
              <a:rPr spc="-10" dirty="0"/>
              <a:t>ZIPAQUIRA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0804906" y="2945129"/>
            <a:ext cx="136969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u="sng" spc="-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I</a:t>
            </a:r>
            <a:r>
              <a:rPr sz="2400" b="1" u="sng" spc="-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Calibri"/>
                <a:cs typeface="Calibri"/>
              </a:rPr>
              <a:t>ncluye: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1210310" algn="l"/>
              </a:tabLst>
            </a:pPr>
            <a:r>
              <a:rPr sz="2400" spc="-10" dirty="0">
                <a:latin typeface="Calibri"/>
                <a:cs typeface="Calibri"/>
              </a:rPr>
              <a:t>Ingreso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50" dirty="0">
                <a:latin typeface="Calibri"/>
                <a:cs typeface="Calibri"/>
              </a:rPr>
              <a:t>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666221" y="1962988"/>
            <a:ext cx="6570980" cy="2105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20" dirty="0">
                <a:solidFill>
                  <a:srgbClr val="0055A7"/>
                </a:solidFill>
                <a:latin typeface="Arial"/>
                <a:cs typeface="Arial"/>
              </a:rPr>
              <a:t>PASAPORTE</a:t>
            </a:r>
            <a:r>
              <a:rPr sz="3200" b="1" spc="-1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055A7"/>
                </a:solidFill>
                <a:latin typeface="Arial"/>
                <a:cs typeface="Arial"/>
              </a:rPr>
              <a:t>STANDARD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85"/>
              </a:spcBef>
            </a:pPr>
            <a:endParaRPr sz="3200">
              <a:latin typeface="Arial"/>
              <a:cs typeface="Arial"/>
            </a:endParaRPr>
          </a:p>
          <a:p>
            <a:pPr marL="151130" marR="5080" indent="1749425">
              <a:lnSpc>
                <a:spcPct val="100000"/>
              </a:lnSpc>
              <a:tabLst>
                <a:tab pos="3185795" algn="l"/>
                <a:tab pos="3781425" algn="l"/>
                <a:tab pos="4470400" algn="l"/>
                <a:tab pos="5956300" algn="l"/>
              </a:tabLst>
            </a:pPr>
            <a:r>
              <a:rPr sz="2400" spc="-10" dirty="0">
                <a:latin typeface="Calibri"/>
                <a:cs typeface="Calibri"/>
              </a:rPr>
              <a:t>catedral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5" dirty="0">
                <a:latin typeface="Calibri"/>
                <a:cs typeface="Calibri"/>
              </a:rPr>
              <a:t>de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0" dirty="0">
                <a:latin typeface="Calibri"/>
                <a:cs typeface="Calibri"/>
              </a:rPr>
              <a:t>sal,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audioguía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b="1" spc="-35" dirty="0">
                <a:latin typeface="Calibri"/>
                <a:cs typeface="Calibri"/>
              </a:rPr>
              <a:t>(solo </a:t>
            </a:r>
            <a:r>
              <a:rPr sz="2400" b="1" dirty="0">
                <a:latin typeface="Calibri"/>
                <a:cs typeface="Calibri"/>
              </a:rPr>
              <a:t>extrajeros) </a:t>
            </a:r>
            <a:r>
              <a:rPr sz="2400" dirty="0">
                <a:latin typeface="Calibri"/>
                <a:cs typeface="Calibri"/>
              </a:rPr>
              <a:t>,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museo de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salmunera, internet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–wifi,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281787" y="4042409"/>
            <a:ext cx="11842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Calibri"/>
                <a:cs typeface="Calibri"/>
              </a:rPr>
              <a:t>mapping,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839314" y="4042409"/>
            <a:ext cx="23958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44064" algn="l"/>
              </a:tabLst>
            </a:pPr>
            <a:r>
              <a:rPr sz="2400" spc="-10" dirty="0">
                <a:latin typeface="Calibri"/>
                <a:cs typeface="Calibri"/>
              </a:rPr>
              <a:t>cortometraje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5" dirty="0">
                <a:latin typeface="Calibri"/>
                <a:cs typeface="Calibri"/>
              </a:rPr>
              <a:t>3D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804906" y="4042409"/>
            <a:ext cx="255397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76095" algn="l"/>
              </a:tabLst>
            </a:pPr>
            <a:r>
              <a:rPr sz="2400" spc="-10" dirty="0">
                <a:latin typeface="Calibri"/>
                <a:cs typeface="Calibri"/>
              </a:rPr>
              <a:t>proyección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5" dirty="0">
                <a:latin typeface="Calibri"/>
                <a:cs typeface="Calibri"/>
              </a:rPr>
              <a:t>de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1517015" algn="l"/>
                <a:tab pos="2234565" algn="l"/>
              </a:tabLst>
            </a:pPr>
            <a:r>
              <a:rPr sz="2400" spc="-10" dirty="0">
                <a:latin typeface="Calibri"/>
                <a:cs typeface="Calibri"/>
              </a:rPr>
              <a:t>‘’nucuma’’,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0" dirty="0">
                <a:latin typeface="Calibri"/>
                <a:cs typeface="Calibri"/>
              </a:rPr>
              <a:t>tren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5" dirty="0">
                <a:latin typeface="Calibri"/>
                <a:cs typeface="Calibri"/>
              </a:rPr>
              <a:t>de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534770" y="4407865"/>
            <a:ext cx="369824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20750" algn="l"/>
                <a:tab pos="2242185" algn="l"/>
                <a:tab pos="3385185" algn="l"/>
              </a:tabLst>
            </a:pPr>
            <a:r>
              <a:rPr sz="2400" spc="-10" dirty="0">
                <a:latin typeface="Calibri"/>
                <a:cs typeface="Calibri"/>
              </a:rPr>
              <a:t>salida,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caminata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‘’huellas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5" dirty="0">
                <a:latin typeface="Calibri"/>
                <a:cs typeface="Calibri"/>
              </a:rPr>
              <a:t>de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804906" y="4774183"/>
            <a:ext cx="6372225" cy="2607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sal’’,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museo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arqueológico,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museo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monumental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180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latin typeface="Calibri"/>
                <a:cs typeface="Calibri"/>
              </a:rPr>
              <a:t>,City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80" dirty="0">
                <a:latin typeface="Calibri"/>
                <a:cs typeface="Calibri"/>
              </a:rPr>
              <a:t>Tour,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museo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tutankamon.</a:t>
            </a:r>
            <a:endParaRPr sz="2400">
              <a:latin typeface="Calibri"/>
              <a:cs typeface="Calibri"/>
            </a:endParaRPr>
          </a:p>
          <a:p>
            <a:pPr marL="203835">
              <a:lnSpc>
                <a:spcPct val="100000"/>
              </a:lnSpc>
              <a:spcBef>
                <a:spcPts val="940"/>
              </a:spcBef>
            </a:pPr>
            <a:r>
              <a:rPr sz="2400" b="1" spc="-10" dirty="0">
                <a:solidFill>
                  <a:srgbClr val="0055A7"/>
                </a:solidFill>
                <a:latin typeface="Calibri"/>
                <a:cs typeface="Calibri"/>
              </a:rPr>
              <a:t>Nota:</a:t>
            </a:r>
            <a:endParaRPr sz="2400">
              <a:latin typeface="Calibri"/>
              <a:cs typeface="Calibri"/>
            </a:endParaRPr>
          </a:p>
          <a:p>
            <a:pPr marL="546735" marR="307975" indent="-342900">
              <a:lnSpc>
                <a:spcPct val="100000"/>
              </a:lnSpc>
              <a:spcBef>
                <a:spcPts val="2105"/>
              </a:spcBef>
              <a:buFont typeface="Arial MT"/>
              <a:buChar char="•"/>
              <a:tabLst>
                <a:tab pos="546735" algn="l"/>
              </a:tabLst>
            </a:pPr>
            <a:r>
              <a:rPr sz="24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HORARIO:</a:t>
            </a:r>
            <a:r>
              <a:rPr sz="2400" b="1" u="sng" spc="-7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Domingo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domingo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9:00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am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a </a:t>
            </a:r>
            <a:r>
              <a:rPr sz="2400" dirty="0">
                <a:latin typeface="Calibri"/>
                <a:cs typeface="Calibri"/>
              </a:rPr>
              <a:t>2:30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pm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(hora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límite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ingreso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)</a:t>
            </a:r>
            <a:endParaRPr sz="2400">
              <a:latin typeface="Calibri"/>
              <a:cs typeface="Calibri"/>
            </a:endParaRPr>
          </a:p>
          <a:p>
            <a:pPr marL="546735" indent="-342900">
              <a:lnSpc>
                <a:spcPct val="100000"/>
              </a:lnSpc>
              <a:buFont typeface="Arial MT"/>
              <a:buChar char="•"/>
              <a:tabLst>
                <a:tab pos="546735" algn="l"/>
              </a:tabLst>
            </a:pPr>
            <a:r>
              <a:rPr sz="2400" dirty="0">
                <a:latin typeface="Calibri"/>
                <a:cs typeface="Calibri"/>
              </a:rPr>
              <a:t>Duración</a:t>
            </a:r>
            <a:r>
              <a:rPr sz="2400" spc="-1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recorrido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(4</a:t>
            </a:r>
            <a:r>
              <a:rPr sz="2400" spc="-11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horas)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2897" y="2370581"/>
            <a:ext cx="2541270" cy="2473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 marR="40767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D3D3D"/>
                </a:solidFill>
                <a:latin typeface="Arial"/>
                <a:cs typeface="Arial"/>
              </a:rPr>
              <a:t>Zipaquirá</a:t>
            </a:r>
            <a:r>
              <a:rPr sz="2400" b="1" spc="-114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spc="-50" dirty="0">
                <a:solidFill>
                  <a:srgbClr val="3D3D3D"/>
                </a:solidFill>
                <a:latin typeface="Arial"/>
                <a:cs typeface="Arial"/>
              </a:rPr>
              <a:t>- </a:t>
            </a:r>
            <a:r>
              <a:rPr sz="2400" b="1" spc="-20" dirty="0">
                <a:solidFill>
                  <a:srgbClr val="3D3D3D"/>
                </a:solidFill>
                <a:latin typeface="Arial"/>
                <a:cs typeface="Arial"/>
              </a:rPr>
              <a:t>Cundinamarca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15"/>
              </a:spcBef>
            </a:pP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Reserva</a:t>
            </a:r>
            <a:r>
              <a:rPr sz="3200" b="1" spc="-12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3D3D3D"/>
                </a:solidFill>
                <a:latin typeface="Arial"/>
                <a:cs typeface="Arial"/>
              </a:rPr>
              <a:t>–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Orden</a:t>
            </a:r>
            <a:r>
              <a:rPr sz="3200" b="1" spc="-6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0" y="8254"/>
            <a:ext cx="8879840" cy="8563610"/>
            <a:chOff x="0" y="8254"/>
            <a:chExt cx="8879840" cy="8563610"/>
          </a:xfrm>
        </p:grpSpPr>
        <p:sp>
          <p:nvSpPr>
            <p:cNvPr id="20" name="object 20"/>
            <p:cNvSpPr/>
            <p:nvPr/>
          </p:nvSpPr>
          <p:spPr>
            <a:xfrm>
              <a:off x="0" y="8254"/>
              <a:ext cx="2011045" cy="1227455"/>
            </a:xfrm>
            <a:custGeom>
              <a:avLst/>
              <a:gdLst/>
              <a:ahLst/>
              <a:cxnLst/>
              <a:rect l="l" t="t" r="r" b="b"/>
              <a:pathLst>
                <a:path w="2011045" h="1227455">
                  <a:moveTo>
                    <a:pt x="1512062" y="0"/>
                  </a:moveTo>
                  <a:lnTo>
                    <a:pt x="0" y="0"/>
                  </a:lnTo>
                  <a:lnTo>
                    <a:pt x="0" y="11302"/>
                  </a:lnTo>
                  <a:lnTo>
                    <a:pt x="1091933" y="1074293"/>
                  </a:lnTo>
                  <a:lnTo>
                    <a:pt x="1132801" y="1109852"/>
                  </a:lnTo>
                  <a:lnTo>
                    <a:pt x="1176540" y="1141222"/>
                  </a:lnTo>
                  <a:lnTo>
                    <a:pt x="1221701" y="1167765"/>
                  </a:lnTo>
                  <a:lnTo>
                    <a:pt x="1269746" y="1188720"/>
                  </a:lnTo>
                  <a:lnTo>
                    <a:pt x="1319276" y="1205357"/>
                  </a:lnTo>
                  <a:lnTo>
                    <a:pt x="1395222" y="1222121"/>
                  </a:lnTo>
                  <a:lnTo>
                    <a:pt x="1446784" y="1226312"/>
                  </a:lnTo>
                  <a:lnTo>
                    <a:pt x="1473327" y="1227074"/>
                  </a:lnTo>
                  <a:lnTo>
                    <a:pt x="1498473" y="1226312"/>
                  </a:lnTo>
                  <a:lnTo>
                    <a:pt x="1550797" y="1222121"/>
                  </a:lnTo>
                  <a:lnTo>
                    <a:pt x="1600962" y="1213104"/>
                  </a:lnTo>
                  <a:lnTo>
                    <a:pt x="1626108" y="1205357"/>
                  </a:lnTo>
                  <a:lnTo>
                    <a:pt x="1651889" y="1198499"/>
                  </a:lnTo>
                  <a:lnTo>
                    <a:pt x="1699895" y="1178941"/>
                  </a:lnTo>
                  <a:lnTo>
                    <a:pt x="1746504" y="1155192"/>
                  </a:lnTo>
                  <a:lnTo>
                    <a:pt x="1791716" y="1126617"/>
                  </a:lnTo>
                  <a:lnTo>
                    <a:pt x="1834007" y="1092454"/>
                  </a:lnTo>
                  <a:lnTo>
                    <a:pt x="1872742" y="1054735"/>
                  </a:lnTo>
                  <a:lnTo>
                    <a:pt x="1907158" y="1013587"/>
                  </a:lnTo>
                  <a:lnTo>
                    <a:pt x="1936495" y="970407"/>
                  </a:lnTo>
                  <a:lnTo>
                    <a:pt x="1960880" y="925068"/>
                  </a:lnTo>
                  <a:lnTo>
                    <a:pt x="1980945" y="877570"/>
                  </a:lnTo>
                  <a:lnTo>
                    <a:pt x="1988185" y="853186"/>
                  </a:lnTo>
                  <a:lnTo>
                    <a:pt x="1996058" y="828801"/>
                  </a:lnTo>
                  <a:lnTo>
                    <a:pt x="2001012" y="803656"/>
                  </a:lnTo>
                  <a:lnTo>
                    <a:pt x="2005330" y="779272"/>
                  </a:lnTo>
                  <a:lnTo>
                    <a:pt x="2008251" y="754126"/>
                  </a:lnTo>
                  <a:lnTo>
                    <a:pt x="2011045" y="703961"/>
                  </a:lnTo>
                  <a:lnTo>
                    <a:pt x="2008251" y="653034"/>
                  </a:lnTo>
                  <a:lnTo>
                    <a:pt x="2001012" y="603504"/>
                  </a:lnTo>
                  <a:lnTo>
                    <a:pt x="1980945" y="530225"/>
                  </a:lnTo>
                  <a:lnTo>
                    <a:pt x="1960880" y="482854"/>
                  </a:lnTo>
                  <a:lnTo>
                    <a:pt x="1936495" y="436752"/>
                  </a:lnTo>
                  <a:lnTo>
                    <a:pt x="1907158" y="393573"/>
                  </a:lnTo>
                  <a:lnTo>
                    <a:pt x="1872742" y="352425"/>
                  </a:lnTo>
                  <a:lnTo>
                    <a:pt x="1854073" y="332867"/>
                  </a:lnTo>
                  <a:lnTo>
                    <a:pt x="1512062" y="0"/>
                  </a:lnTo>
                  <a:close/>
                </a:path>
              </a:pathLst>
            </a:custGeom>
            <a:solidFill>
              <a:srgbClr val="0055A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907032" y="8560307"/>
              <a:ext cx="6966584" cy="5715"/>
            </a:xfrm>
            <a:custGeom>
              <a:avLst/>
              <a:gdLst/>
              <a:ahLst/>
              <a:cxnLst/>
              <a:rect l="l" t="t" r="r" b="b"/>
              <a:pathLst>
                <a:path w="6966584" h="5715">
                  <a:moveTo>
                    <a:pt x="0" y="5207"/>
                  </a:moveTo>
                  <a:lnTo>
                    <a:pt x="696607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14124748" y="8944633"/>
            <a:ext cx="2270760" cy="1286510"/>
          </a:xfrm>
          <a:custGeom>
            <a:avLst/>
            <a:gdLst/>
            <a:ahLst/>
            <a:cxnLst/>
            <a:rect l="l" t="t" r="r" b="b"/>
            <a:pathLst>
              <a:path w="2270759" h="1286509">
                <a:moveTo>
                  <a:pt x="603503" y="0"/>
                </a:moveTo>
                <a:lnTo>
                  <a:pt x="546480" y="2158"/>
                </a:lnTo>
                <a:lnTo>
                  <a:pt x="488442" y="9524"/>
                </a:lnTo>
                <a:lnTo>
                  <a:pt x="432180" y="22644"/>
                </a:lnTo>
                <a:lnTo>
                  <a:pt x="349250" y="50431"/>
                </a:lnTo>
                <a:lnTo>
                  <a:pt x="296925" y="75298"/>
                </a:lnTo>
                <a:lnTo>
                  <a:pt x="246252" y="105270"/>
                </a:lnTo>
                <a:lnTo>
                  <a:pt x="198755" y="141096"/>
                </a:lnTo>
                <a:lnTo>
                  <a:pt x="155321" y="180581"/>
                </a:lnTo>
                <a:lnTo>
                  <a:pt x="116713" y="223723"/>
                </a:lnTo>
                <a:lnTo>
                  <a:pt x="83692" y="269062"/>
                </a:lnTo>
                <a:lnTo>
                  <a:pt x="56388" y="316585"/>
                </a:lnTo>
                <a:lnTo>
                  <a:pt x="33782" y="366306"/>
                </a:lnTo>
                <a:lnTo>
                  <a:pt x="25780" y="391909"/>
                </a:lnTo>
                <a:lnTo>
                  <a:pt x="16890" y="417499"/>
                </a:lnTo>
                <a:lnTo>
                  <a:pt x="11302" y="443814"/>
                </a:lnTo>
                <a:lnTo>
                  <a:pt x="6476" y="469417"/>
                </a:lnTo>
                <a:lnTo>
                  <a:pt x="3175" y="495731"/>
                </a:lnTo>
                <a:lnTo>
                  <a:pt x="0" y="548385"/>
                </a:lnTo>
                <a:lnTo>
                  <a:pt x="3175" y="601764"/>
                </a:lnTo>
                <a:lnTo>
                  <a:pt x="6476" y="628078"/>
                </a:lnTo>
                <a:lnTo>
                  <a:pt x="11302" y="653668"/>
                </a:lnTo>
                <a:lnTo>
                  <a:pt x="16890" y="679272"/>
                </a:lnTo>
                <a:lnTo>
                  <a:pt x="25780" y="705586"/>
                </a:lnTo>
                <a:lnTo>
                  <a:pt x="33782" y="730453"/>
                </a:lnTo>
                <a:lnTo>
                  <a:pt x="56388" y="780173"/>
                </a:lnTo>
                <a:lnTo>
                  <a:pt x="83692" y="828433"/>
                </a:lnTo>
                <a:lnTo>
                  <a:pt x="116713" y="873772"/>
                </a:lnTo>
                <a:lnTo>
                  <a:pt x="155321" y="916901"/>
                </a:lnTo>
                <a:lnTo>
                  <a:pt x="560069" y="1286318"/>
                </a:lnTo>
                <a:lnTo>
                  <a:pt x="2270379" y="1286318"/>
                </a:lnTo>
                <a:lnTo>
                  <a:pt x="1031748" y="160108"/>
                </a:lnTo>
                <a:lnTo>
                  <a:pt x="985773" y="122821"/>
                </a:lnTo>
                <a:lnTo>
                  <a:pt x="936751" y="89915"/>
                </a:lnTo>
                <a:lnTo>
                  <a:pt x="886078" y="62128"/>
                </a:lnTo>
                <a:lnTo>
                  <a:pt x="832103" y="40195"/>
                </a:lnTo>
                <a:lnTo>
                  <a:pt x="776605" y="22644"/>
                </a:lnTo>
                <a:lnTo>
                  <a:pt x="720217" y="9524"/>
                </a:lnTo>
                <a:lnTo>
                  <a:pt x="662305" y="2158"/>
                </a:lnTo>
                <a:lnTo>
                  <a:pt x="633348" y="761"/>
                </a:lnTo>
                <a:lnTo>
                  <a:pt x="603503" y="0"/>
                </a:lnTo>
                <a:close/>
              </a:path>
            </a:pathLst>
          </a:custGeom>
          <a:solidFill>
            <a:srgbClr val="FECA3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909698" y="6598665"/>
            <a:ext cx="7426325" cy="28003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25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25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b="1" spc="-10" dirty="0">
                <a:solidFill>
                  <a:srgbClr val="FFFFFF"/>
                </a:solidFill>
                <a:latin typeface="Arial"/>
                <a:cs typeface="Arial"/>
              </a:rPr>
              <a:t>convenio:</a:t>
            </a:r>
            <a:endParaRPr sz="2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0"/>
              </a:spcBef>
            </a:pPr>
            <a:endParaRPr sz="2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300" spc="-3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300" spc="-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adulto</a:t>
            </a:r>
            <a:r>
              <a:rPr sz="2300" spc="-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(13</a:t>
            </a:r>
            <a:r>
              <a:rPr sz="23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3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59</a:t>
            </a:r>
            <a:r>
              <a:rPr sz="23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spc="-10" dirty="0">
                <a:solidFill>
                  <a:srgbClr val="FFFFFF"/>
                </a:solidFill>
                <a:latin typeface="Arial MT"/>
                <a:cs typeface="Arial MT"/>
              </a:rPr>
              <a:t>años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):$81.500</a:t>
            </a:r>
            <a:endParaRPr sz="2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300" spc="-30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300" spc="-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niño</a:t>
            </a:r>
            <a:r>
              <a:rPr sz="23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(4</a:t>
            </a:r>
            <a:r>
              <a:rPr sz="23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3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12</a:t>
            </a:r>
            <a:r>
              <a:rPr sz="23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años)</a:t>
            </a:r>
            <a:r>
              <a:rPr sz="230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$</a:t>
            </a:r>
            <a:r>
              <a:rPr sz="23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69.000</a:t>
            </a:r>
            <a:endParaRPr sz="2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300" spc="-30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300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adulto</a:t>
            </a:r>
            <a:r>
              <a:rPr sz="2300" spc="-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mayor</a:t>
            </a:r>
            <a:r>
              <a:rPr sz="230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(+60</a:t>
            </a:r>
            <a:r>
              <a:rPr sz="23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años)</a:t>
            </a:r>
            <a:r>
              <a:rPr sz="2300" spc="-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23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pers</a:t>
            </a:r>
            <a:r>
              <a:rPr sz="23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con</a:t>
            </a:r>
            <a:r>
              <a:rPr sz="23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discap</a:t>
            </a:r>
            <a:r>
              <a:rPr sz="23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$69.000</a:t>
            </a:r>
            <a:endParaRPr sz="2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5"/>
              </a:spcBef>
            </a:pPr>
            <a:endParaRPr sz="2300">
              <a:latin typeface="Arial"/>
              <a:cs typeface="Arial"/>
            </a:endParaRPr>
          </a:p>
          <a:p>
            <a:pPr marL="19685">
              <a:lnSpc>
                <a:spcPct val="100000"/>
              </a:lnSpc>
            </a:pPr>
            <a:r>
              <a:rPr sz="2000" spc="-3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000" spc="-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0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taquilla:</a:t>
            </a:r>
            <a:endParaRPr sz="2000">
              <a:latin typeface="Arial MT"/>
              <a:cs typeface="Arial MT"/>
            </a:endParaRPr>
          </a:p>
          <a:p>
            <a:pPr marL="19685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Niño</a:t>
            </a:r>
            <a:r>
              <a:rPr sz="20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$74.000</a:t>
            </a:r>
            <a:r>
              <a:rPr sz="20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–</a:t>
            </a:r>
            <a:r>
              <a:rPr sz="2000" spc="-1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Adulto</a:t>
            </a:r>
            <a:r>
              <a:rPr sz="20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$88.000</a:t>
            </a:r>
            <a:r>
              <a:rPr sz="200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–</a:t>
            </a:r>
            <a:r>
              <a:rPr sz="2000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Adulto</a:t>
            </a:r>
            <a:r>
              <a:rPr sz="20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mayor</a:t>
            </a:r>
            <a:r>
              <a:rPr sz="20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$74.000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F86448AA-0DB0-B2DF-5B06-4D381ECB2C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2400" y="7900291"/>
            <a:ext cx="2088684" cy="208868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9442" y="87629"/>
            <a:ext cx="9044940" cy="9808210"/>
            <a:chOff x="99442" y="87629"/>
            <a:chExt cx="9044940" cy="98082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48586" y="106552"/>
              <a:ext cx="5908294" cy="728446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83307" y="87629"/>
              <a:ext cx="5850001" cy="7251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442" y="1492630"/>
              <a:ext cx="3510915" cy="401535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9442" y="1518919"/>
              <a:ext cx="3440429" cy="3919220"/>
            </a:xfrm>
            <a:custGeom>
              <a:avLst/>
              <a:gdLst/>
              <a:ahLst/>
              <a:cxnLst/>
              <a:rect l="l" t="t" r="r" b="b"/>
              <a:pathLst>
                <a:path w="3440429" h="3919220">
                  <a:moveTo>
                    <a:pt x="3212971" y="0"/>
                  </a:moveTo>
                  <a:lnTo>
                    <a:pt x="215657" y="0"/>
                  </a:lnTo>
                  <a:lnTo>
                    <a:pt x="169861" y="4572"/>
                  </a:lnTo>
                  <a:lnTo>
                    <a:pt x="127189" y="17906"/>
                  </a:lnTo>
                  <a:lnTo>
                    <a:pt x="88593" y="38861"/>
                  </a:lnTo>
                  <a:lnTo>
                    <a:pt x="54951" y="66548"/>
                  </a:lnTo>
                  <a:lnTo>
                    <a:pt x="27203" y="100202"/>
                  </a:lnTo>
                  <a:lnTo>
                    <a:pt x="6248" y="138810"/>
                  </a:lnTo>
                  <a:lnTo>
                    <a:pt x="0" y="158876"/>
                  </a:lnTo>
                  <a:lnTo>
                    <a:pt x="0" y="3759962"/>
                  </a:lnTo>
                  <a:lnTo>
                    <a:pt x="27203" y="3818636"/>
                  </a:lnTo>
                  <a:lnTo>
                    <a:pt x="54951" y="3852291"/>
                  </a:lnTo>
                  <a:lnTo>
                    <a:pt x="88593" y="3879977"/>
                  </a:lnTo>
                  <a:lnTo>
                    <a:pt x="127189" y="3900931"/>
                  </a:lnTo>
                  <a:lnTo>
                    <a:pt x="169861" y="3914266"/>
                  </a:lnTo>
                  <a:lnTo>
                    <a:pt x="215657" y="3918839"/>
                  </a:lnTo>
                  <a:lnTo>
                    <a:pt x="3212971" y="3918839"/>
                  </a:lnTo>
                  <a:lnTo>
                    <a:pt x="3258818" y="3914266"/>
                  </a:lnTo>
                  <a:lnTo>
                    <a:pt x="3301490" y="3900931"/>
                  </a:lnTo>
                  <a:lnTo>
                    <a:pt x="3340098" y="3879977"/>
                  </a:lnTo>
                  <a:lnTo>
                    <a:pt x="3373753" y="3852291"/>
                  </a:lnTo>
                  <a:lnTo>
                    <a:pt x="3401439" y="3818636"/>
                  </a:lnTo>
                  <a:lnTo>
                    <a:pt x="3422394" y="3780028"/>
                  </a:lnTo>
                  <a:lnTo>
                    <a:pt x="3435729" y="3737483"/>
                  </a:lnTo>
                  <a:lnTo>
                    <a:pt x="3440301" y="3691636"/>
                  </a:lnTo>
                  <a:lnTo>
                    <a:pt x="3440301" y="227202"/>
                  </a:lnTo>
                  <a:lnTo>
                    <a:pt x="3435729" y="181355"/>
                  </a:lnTo>
                  <a:lnTo>
                    <a:pt x="3422394" y="138810"/>
                  </a:lnTo>
                  <a:lnTo>
                    <a:pt x="3401439" y="100202"/>
                  </a:lnTo>
                  <a:lnTo>
                    <a:pt x="3373753" y="66548"/>
                  </a:lnTo>
                  <a:lnTo>
                    <a:pt x="3340098" y="38861"/>
                  </a:lnTo>
                  <a:lnTo>
                    <a:pt x="3301490" y="17906"/>
                  </a:lnTo>
                  <a:lnTo>
                    <a:pt x="3258818" y="4572"/>
                  </a:lnTo>
                  <a:lnTo>
                    <a:pt x="3212971" y="0"/>
                  </a:lnTo>
                  <a:close/>
                </a:path>
              </a:pathLst>
            </a:custGeom>
            <a:solidFill>
              <a:srgbClr val="FECA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90140" y="6930250"/>
              <a:ext cx="7253858" cy="296532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917191" y="6956551"/>
              <a:ext cx="7155815" cy="2868930"/>
            </a:xfrm>
            <a:custGeom>
              <a:avLst/>
              <a:gdLst/>
              <a:ahLst/>
              <a:cxnLst/>
              <a:rect l="l" t="t" r="r" b="b"/>
              <a:pathLst>
                <a:path w="7155815" h="2868929">
                  <a:moveTo>
                    <a:pt x="6966458" y="0"/>
                  </a:moveTo>
                  <a:lnTo>
                    <a:pt x="188849" y="0"/>
                  </a:lnTo>
                  <a:lnTo>
                    <a:pt x="138556" y="6731"/>
                  </a:lnTo>
                  <a:lnTo>
                    <a:pt x="93471" y="25781"/>
                  </a:lnTo>
                  <a:lnTo>
                    <a:pt x="55244" y="55372"/>
                  </a:lnTo>
                  <a:lnTo>
                    <a:pt x="25781" y="93599"/>
                  </a:lnTo>
                  <a:lnTo>
                    <a:pt x="6731" y="138684"/>
                  </a:lnTo>
                  <a:lnTo>
                    <a:pt x="0" y="188976"/>
                  </a:lnTo>
                  <a:lnTo>
                    <a:pt x="0" y="2679661"/>
                  </a:lnTo>
                  <a:lnTo>
                    <a:pt x="6731" y="2729865"/>
                  </a:lnTo>
                  <a:lnTo>
                    <a:pt x="25781" y="2774975"/>
                  </a:lnTo>
                  <a:lnTo>
                    <a:pt x="55244" y="2813202"/>
                  </a:lnTo>
                  <a:lnTo>
                    <a:pt x="93471" y="2842742"/>
                  </a:lnTo>
                  <a:lnTo>
                    <a:pt x="138556" y="2861779"/>
                  </a:lnTo>
                  <a:lnTo>
                    <a:pt x="188849" y="2868523"/>
                  </a:lnTo>
                  <a:lnTo>
                    <a:pt x="6966458" y="2868523"/>
                  </a:lnTo>
                  <a:lnTo>
                    <a:pt x="7016623" y="2861779"/>
                  </a:lnTo>
                  <a:lnTo>
                    <a:pt x="7061708" y="2842742"/>
                  </a:lnTo>
                  <a:lnTo>
                    <a:pt x="7099934" y="2813202"/>
                  </a:lnTo>
                  <a:lnTo>
                    <a:pt x="7129526" y="2774975"/>
                  </a:lnTo>
                  <a:lnTo>
                    <a:pt x="7148576" y="2729865"/>
                  </a:lnTo>
                  <a:lnTo>
                    <a:pt x="7155307" y="2679661"/>
                  </a:lnTo>
                  <a:lnTo>
                    <a:pt x="7155307" y="188976"/>
                  </a:lnTo>
                  <a:lnTo>
                    <a:pt x="7148576" y="138684"/>
                  </a:lnTo>
                  <a:lnTo>
                    <a:pt x="7129526" y="93599"/>
                  </a:lnTo>
                  <a:lnTo>
                    <a:pt x="7099934" y="55372"/>
                  </a:lnTo>
                  <a:lnTo>
                    <a:pt x="7061708" y="25781"/>
                  </a:lnTo>
                  <a:lnTo>
                    <a:pt x="7016623" y="6731"/>
                  </a:lnTo>
                  <a:lnTo>
                    <a:pt x="6966458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513203" y="8390889"/>
              <a:ext cx="4636135" cy="0"/>
            </a:xfrm>
            <a:custGeom>
              <a:avLst/>
              <a:gdLst/>
              <a:ahLst/>
              <a:cxnLst/>
              <a:rect l="l" t="t" r="r" b="b"/>
              <a:pathLst>
                <a:path w="4636134">
                  <a:moveTo>
                    <a:pt x="0" y="0"/>
                  </a:moveTo>
                  <a:lnTo>
                    <a:pt x="4636135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0555985" y="2824098"/>
            <a:ext cx="5985510" cy="2172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u="sng" spc="-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Incluye: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Entrada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al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parque: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usó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ilimitado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piscinas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spc="-50" dirty="0">
                <a:latin typeface="Arial MT"/>
                <a:cs typeface="Arial MT"/>
              </a:rPr>
              <a:t>y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Arial MT"/>
                <a:cs typeface="Arial MT"/>
              </a:rPr>
              <a:t>toboganes</a:t>
            </a:r>
            <a:r>
              <a:rPr sz="2000" spc="-1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+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granja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Makondo.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95"/>
              </a:spcBef>
            </a:pPr>
            <a:endParaRPr sz="2000">
              <a:latin typeface="Arial MT"/>
              <a:cs typeface="Arial MT"/>
            </a:endParaRPr>
          </a:p>
          <a:p>
            <a:pPr marL="355600" marR="5080" indent="-342900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Atracciones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incluidas:</a:t>
            </a:r>
            <a:r>
              <a:rPr sz="2000" spc="-25" dirty="0">
                <a:latin typeface="Arial MT"/>
                <a:cs typeface="Arial MT"/>
              </a:rPr>
              <a:t>Tobotuga,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Lagoguana, </a:t>
            </a:r>
            <a:r>
              <a:rPr sz="2000" dirty="0">
                <a:latin typeface="Arial MT"/>
                <a:cs typeface="Arial MT"/>
              </a:rPr>
              <a:t>Granja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Makondo,</a:t>
            </a:r>
            <a:r>
              <a:rPr sz="2000" spc="-1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Acuaconda,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Rokaudal,</a:t>
            </a:r>
            <a:r>
              <a:rPr sz="2000" spc="-13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Ardiluvio, </a:t>
            </a:r>
            <a:r>
              <a:rPr sz="2000" spc="-20" dirty="0">
                <a:latin typeface="Arial MT"/>
                <a:cs typeface="Arial MT"/>
              </a:rPr>
              <a:t>Diverlluvia,Piscina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kanoloa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,Monarka,Burbuga.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555985" y="5263641"/>
            <a:ext cx="6350000" cy="12579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Bono</a:t>
            </a:r>
            <a:r>
              <a:rPr sz="2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alimentación:$36.000</a:t>
            </a:r>
            <a:r>
              <a:rPr sz="2000" b="1" u="sng" spc="-8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(Opcional):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95"/>
              </a:spcBef>
            </a:pP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latin typeface="Arial MT"/>
                <a:cs typeface="Arial MT"/>
              </a:rPr>
              <a:t>(Bono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para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ser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redimido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su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totalidad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los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diferentes </a:t>
            </a:r>
            <a:r>
              <a:rPr sz="2000" dirty="0">
                <a:latin typeface="Arial MT"/>
                <a:cs typeface="Arial MT"/>
              </a:rPr>
              <a:t>restaurantes:</a:t>
            </a:r>
            <a:r>
              <a:rPr sz="2000" spc="-1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Pollo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tropical,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Rapidan,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El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rancho,</a:t>
            </a:r>
            <a:r>
              <a:rPr sz="2000" spc="-12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Suko).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555985" y="6813244"/>
            <a:ext cx="6196965" cy="2439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3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ts val="2300"/>
              </a:lnSpc>
              <a:buFont typeface="Arial MT"/>
              <a:buChar char="•"/>
              <a:tabLst>
                <a:tab pos="354965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Horario:</a:t>
            </a:r>
            <a:r>
              <a:rPr sz="2000" b="1" spc="-10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Martes</a:t>
            </a:r>
            <a:r>
              <a:rPr sz="2000" b="1" spc="-11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domingo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y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días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festivos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09:00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17:00.</a:t>
            </a:r>
            <a:endParaRPr sz="20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355600" algn="l"/>
                <a:tab pos="240030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boletería</a:t>
            </a:r>
            <a:r>
              <a:rPr sz="2000" b="1" spc="-10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debe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solicitar</a:t>
            </a:r>
            <a:r>
              <a:rPr sz="2000" b="1" spc="-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con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mínimo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8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días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anterioridad,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indicando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fecha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visita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del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parque,</a:t>
            </a:r>
            <a:r>
              <a:rPr sz="2000" b="1" spc="-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las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boletas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reclaman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directamente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en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taquilla</a:t>
            </a:r>
            <a:r>
              <a:rPr sz="2000" b="1" spc="-9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del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parque,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con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orden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emitida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por 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BIENESTAR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CORP.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7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40"/>
              </a:spcBef>
            </a:pPr>
            <a:r>
              <a:rPr spc="-45" dirty="0"/>
              <a:t>KANALOA</a:t>
            </a:r>
            <a:r>
              <a:rPr spc="-180" dirty="0"/>
              <a:t> </a:t>
            </a:r>
            <a:r>
              <a:rPr spc="-80" dirty="0"/>
              <a:t>PARQUE</a:t>
            </a:r>
            <a:r>
              <a:rPr spc="-270" dirty="0"/>
              <a:t> </a:t>
            </a:r>
            <a:r>
              <a:rPr spc="-10" dirty="0"/>
              <a:t>ACUATICO</a:t>
            </a:r>
          </a:p>
          <a:p>
            <a:pPr marL="12700">
              <a:lnSpc>
                <a:spcPct val="100000"/>
              </a:lnSpc>
              <a:spcBef>
                <a:spcPts val="920"/>
              </a:spcBef>
            </a:pPr>
            <a:r>
              <a:rPr sz="3200" spc="-10" dirty="0">
                <a:solidFill>
                  <a:srgbClr val="0055A7"/>
                </a:solidFill>
              </a:rPr>
              <a:t>Pasadia</a:t>
            </a:r>
            <a:endParaRPr sz="3200"/>
          </a:p>
        </p:txBody>
      </p:sp>
      <p:sp>
        <p:nvSpPr>
          <p:cNvPr id="14" name="object 14"/>
          <p:cNvSpPr txBox="1"/>
          <p:nvPr/>
        </p:nvSpPr>
        <p:spPr>
          <a:xfrm>
            <a:off x="369824" y="3621404"/>
            <a:ext cx="254000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Reserva</a:t>
            </a:r>
            <a:r>
              <a:rPr sz="3200" b="1" spc="-12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3D3D3D"/>
                </a:solidFill>
                <a:latin typeface="Arial"/>
                <a:cs typeface="Arial"/>
              </a:rPr>
              <a:t>–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Orden</a:t>
            </a:r>
            <a:r>
              <a:rPr sz="3200" b="1" spc="-7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593" y="0"/>
            <a:ext cx="2609215" cy="3231515"/>
            <a:chOff x="1593" y="0"/>
            <a:chExt cx="2609215" cy="3231515"/>
          </a:xfrm>
        </p:grpSpPr>
        <p:sp>
          <p:nvSpPr>
            <p:cNvPr id="16" name="object 16"/>
            <p:cNvSpPr/>
            <p:nvPr/>
          </p:nvSpPr>
          <p:spPr>
            <a:xfrm>
              <a:off x="376161" y="3224783"/>
              <a:ext cx="2234565" cy="0"/>
            </a:xfrm>
            <a:custGeom>
              <a:avLst/>
              <a:gdLst/>
              <a:ahLst/>
              <a:cxnLst/>
              <a:rect l="l" t="t" r="r" b="b"/>
              <a:pathLst>
                <a:path w="2234565">
                  <a:moveTo>
                    <a:pt x="0" y="0"/>
                  </a:moveTo>
                  <a:lnTo>
                    <a:pt x="2234323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593" y="0"/>
              <a:ext cx="1297940" cy="803910"/>
            </a:xfrm>
            <a:custGeom>
              <a:avLst/>
              <a:gdLst/>
              <a:ahLst/>
              <a:cxnLst/>
              <a:rect l="l" t="t" r="r" b="b"/>
              <a:pathLst>
                <a:path w="1297940" h="803910">
                  <a:moveTo>
                    <a:pt x="987609" y="0"/>
                  </a:moveTo>
                  <a:lnTo>
                    <a:pt x="0" y="0"/>
                  </a:lnTo>
                  <a:lnTo>
                    <a:pt x="702062" y="702182"/>
                  </a:lnTo>
                  <a:lnTo>
                    <a:pt x="742486" y="736980"/>
                  </a:lnTo>
                  <a:lnTo>
                    <a:pt x="786174" y="764413"/>
                  </a:lnTo>
                  <a:lnTo>
                    <a:pt x="833570" y="784860"/>
                  </a:lnTo>
                  <a:lnTo>
                    <a:pt x="881906" y="797814"/>
                  </a:lnTo>
                  <a:lnTo>
                    <a:pt x="932097" y="803401"/>
                  </a:lnTo>
                  <a:lnTo>
                    <a:pt x="949280" y="803910"/>
                  </a:lnTo>
                  <a:lnTo>
                    <a:pt x="965549" y="803401"/>
                  </a:lnTo>
                  <a:lnTo>
                    <a:pt x="1015739" y="797814"/>
                  </a:lnTo>
                  <a:lnTo>
                    <a:pt x="1065002" y="784860"/>
                  </a:lnTo>
                  <a:lnTo>
                    <a:pt x="1111472" y="764413"/>
                  </a:lnTo>
                  <a:lnTo>
                    <a:pt x="1155617" y="736980"/>
                  </a:lnTo>
                  <a:lnTo>
                    <a:pt x="1196041" y="702182"/>
                  </a:lnTo>
                  <a:lnTo>
                    <a:pt x="1230433" y="661797"/>
                  </a:lnTo>
                  <a:lnTo>
                    <a:pt x="1257852" y="618109"/>
                  </a:lnTo>
                  <a:lnTo>
                    <a:pt x="1278312" y="571246"/>
                  </a:lnTo>
                  <a:lnTo>
                    <a:pt x="1282884" y="554990"/>
                  </a:lnTo>
                  <a:lnTo>
                    <a:pt x="1288091" y="538606"/>
                  </a:lnTo>
                  <a:lnTo>
                    <a:pt x="1291266" y="521970"/>
                  </a:lnTo>
                  <a:lnTo>
                    <a:pt x="1294060" y="505714"/>
                  </a:lnTo>
                  <a:lnTo>
                    <a:pt x="1295965" y="488950"/>
                  </a:lnTo>
                  <a:lnTo>
                    <a:pt x="1297870" y="455549"/>
                  </a:lnTo>
                  <a:lnTo>
                    <a:pt x="1295965" y="421640"/>
                  </a:lnTo>
                  <a:lnTo>
                    <a:pt x="1294060" y="404875"/>
                  </a:lnTo>
                  <a:lnTo>
                    <a:pt x="1291266" y="388620"/>
                  </a:lnTo>
                  <a:lnTo>
                    <a:pt x="1288091" y="372364"/>
                  </a:lnTo>
                  <a:lnTo>
                    <a:pt x="1282884" y="355600"/>
                  </a:lnTo>
                  <a:lnTo>
                    <a:pt x="1278312" y="339851"/>
                  </a:lnTo>
                  <a:lnTo>
                    <a:pt x="1257852" y="292480"/>
                  </a:lnTo>
                  <a:lnTo>
                    <a:pt x="1230433" y="248793"/>
                  </a:lnTo>
                  <a:lnTo>
                    <a:pt x="1196041" y="208406"/>
                  </a:lnTo>
                  <a:lnTo>
                    <a:pt x="987609" y="0"/>
                  </a:lnTo>
                  <a:close/>
                </a:path>
              </a:pathLst>
            </a:custGeom>
            <a:solidFill>
              <a:srgbClr val="0055A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456433" y="7167117"/>
            <a:ext cx="4296410" cy="909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b="1" spc="-20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2900" b="1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b="1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r>
              <a:rPr sz="2900" b="1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b="1" spc="-10" dirty="0">
                <a:solidFill>
                  <a:srgbClr val="FFFFFF"/>
                </a:solidFill>
                <a:latin typeface="Arial"/>
                <a:cs typeface="Arial"/>
              </a:rPr>
              <a:t>pasadía:</a:t>
            </a:r>
            <a:endParaRPr sz="2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900" b="1" spc="-10" dirty="0">
                <a:solidFill>
                  <a:srgbClr val="FFFFFF"/>
                </a:solidFill>
                <a:latin typeface="Arial"/>
                <a:cs typeface="Arial"/>
              </a:rPr>
              <a:t>$62.500</a:t>
            </a:r>
            <a:endParaRPr sz="29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69824" y="2025522"/>
            <a:ext cx="17221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D3D3D"/>
                </a:solidFill>
                <a:latin typeface="Arial"/>
                <a:cs typeface="Arial"/>
              </a:rPr>
              <a:t>Santa</a:t>
            </a:r>
            <a:r>
              <a:rPr sz="2400" b="1" spc="-7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3D3D3D"/>
                </a:solidFill>
                <a:latin typeface="Arial"/>
                <a:cs typeface="Arial"/>
              </a:rPr>
              <a:t>Fé</a:t>
            </a:r>
            <a:r>
              <a:rPr sz="2400" b="1" spc="-8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spc="-35" dirty="0">
                <a:solidFill>
                  <a:srgbClr val="3D3D3D"/>
                </a:solidFill>
                <a:latin typeface="Arial"/>
                <a:cs typeface="Arial"/>
              </a:rPr>
              <a:t>de </a:t>
            </a: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Antioquia</a:t>
            </a:r>
            <a:endParaRPr sz="2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456433" y="8586596"/>
            <a:ext cx="294576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parque</a:t>
            </a:r>
            <a:r>
              <a:rPr sz="2400" spc="-1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pasadía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$70.000</a:t>
            </a:r>
            <a:endParaRPr sz="2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437"/>
            <a:ext cx="9817735" cy="10146030"/>
            <a:chOff x="0" y="75437"/>
            <a:chExt cx="9817735" cy="101460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6094" y="75437"/>
              <a:ext cx="5928740" cy="73292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3967" y="82295"/>
              <a:ext cx="5850001" cy="7251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639823"/>
              <a:ext cx="3224402" cy="401688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666366"/>
              <a:ext cx="3154045" cy="3919220"/>
            </a:xfrm>
            <a:custGeom>
              <a:avLst/>
              <a:gdLst/>
              <a:ahLst/>
              <a:cxnLst/>
              <a:rect l="l" t="t" r="r" b="b"/>
              <a:pathLst>
                <a:path w="3154045" h="3919220">
                  <a:moveTo>
                    <a:pt x="2926207" y="0"/>
                  </a:moveTo>
                  <a:lnTo>
                    <a:pt x="0" y="0"/>
                  </a:lnTo>
                  <a:lnTo>
                    <a:pt x="0" y="3918966"/>
                  </a:lnTo>
                  <a:lnTo>
                    <a:pt x="2926207" y="3918966"/>
                  </a:lnTo>
                  <a:lnTo>
                    <a:pt x="2972054" y="3914393"/>
                  </a:lnTo>
                  <a:lnTo>
                    <a:pt x="3014726" y="3901058"/>
                  </a:lnTo>
                  <a:lnTo>
                    <a:pt x="3053334" y="3880104"/>
                  </a:lnTo>
                  <a:lnTo>
                    <a:pt x="3086989" y="3852417"/>
                  </a:lnTo>
                  <a:lnTo>
                    <a:pt x="3114675" y="3818763"/>
                  </a:lnTo>
                  <a:lnTo>
                    <a:pt x="3135630" y="3780154"/>
                  </a:lnTo>
                  <a:lnTo>
                    <a:pt x="3148965" y="3737482"/>
                  </a:lnTo>
                  <a:lnTo>
                    <a:pt x="3153537" y="3691636"/>
                  </a:lnTo>
                  <a:lnTo>
                    <a:pt x="3153537" y="227329"/>
                  </a:lnTo>
                  <a:lnTo>
                    <a:pt x="3148965" y="181482"/>
                  </a:lnTo>
                  <a:lnTo>
                    <a:pt x="3135630" y="138810"/>
                  </a:lnTo>
                  <a:lnTo>
                    <a:pt x="3114675" y="100202"/>
                  </a:lnTo>
                  <a:lnTo>
                    <a:pt x="3086989" y="66548"/>
                  </a:lnTo>
                  <a:lnTo>
                    <a:pt x="3053334" y="38861"/>
                  </a:lnTo>
                  <a:lnTo>
                    <a:pt x="3014726" y="17906"/>
                  </a:lnTo>
                  <a:lnTo>
                    <a:pt x="2972054" y="4572"/>
                  </a:lnTo>
                  <a:lnTo>
                    <a:pt x="2926207" y="0"/>
                  </a:lnTo>
                  <a:close/>
                </a:path>
              </a:pathLst>
            </a:custGeom>
            <a:solidFill>
              <a:srgbClr val="FECA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94332" y="5826241"/>
              <a:ext cx="7922895" cy="439483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921129" y="5853302"/>
              <a:ext cx="7825105" cy="4297045"/>
            </a:xfrm>
            <a:custGeom>
              <a:avLst/>
              <a:gdLst/>
              <a:ahLst/>
              <a:cxnLst/>
              <a:rect l="l" t="t" r="r" b="b"/>
              <a:pathLst>
                <a:path w="7825105" h="4297045">
                  <a:moveTo>
                    <a:pt x="7542149" y="0"/>
                  </a:moveTo>
                  <a:lnTo>
                    <a:pt x="282956" y="0"/>
                  </a:lnTo>
                  <a:lnTo>
                    <a:pt x="237108" y="3682"/>
                  </a:lnTo>
                  <a:lnTo>
                    <a:pt x="193547" y="14477"/>
                  </a:lnTo>
                  <a:lnTo>
                    <a:pt x="152907" y="31622"/>
                  </a:lnTo>
                  <a:lnTo>
                    <a:pt x="115823" y="54609"/>
                  </a:lnTo>
                  <a:lnTo>
                    <a:pt x="82931" y="82803"/>
                  </a:lnTo>
                  <a:lnTo>
                    <a:pt x="54609" y="115823"/>
                  </a:lnTo>
                  <a:lnTo>
                    <a:pt x="31622" y="152907"/>
                  </a:lnTo>
                  <a:lnTo>
                    <a:pt x="14477" y="193420"/>
                  </a:lnTo>
                  <a:lnTo>
                    <a:pt x="3682" y="236981"/>
                  </a:lnTo>
                  <a:lnTo>
                    <a:pt x="0" y="282828"/>
                  </a:lnTo>
                  <a:lnTo>
                    <a:pt x="0" y="4014050"/>
                  </a:lnTo>
                  <a:lnTo>
                    <a:pt x="3682" y="4059935"/>
                  </a:lnTo>
                  <a:lnTo>
                    <a:pt x="14477" y="4103471"/>
                  </a:lnTo>
                  <a:lnTo>
                    <a:pt x="31622" y="4144060"/>
                  </a:lnTo>
                  <a:lnTo>
                    <a:pt x="54609" y="4181132"/>
                  </a:lnTo>
                  <a:lnTo>
                    <a:pt x="82931" y="4214101"/>
                  </a:lnTo>
                  <a:lnTo>
                    <a:pt x="115823" y="4242384"/>
                  </a:lnTo>
                  <a:lnTo>
                    <a:pt x="152907" y="4265383"/>
                  </a:lnTo>
                  <a:lnTo>
                    <a:pt x="193547" y="4282541"/>
                  </a:lnTo>
                  <a:lnTo>
                    <a:pt x="237108" y="4293260"/>
                  </a:lnTo>
                  <a:lnTo>
                    <a:pt x="282956" y="4296968"/>
                  </a:lnTo>
                  <a:lnTo>
                    <a:pt x="7542149" y="4296968"/>
                  </a:lnTo>
                  <a:lnTo>
                    <a:pt x="7587996" y="4293260"/>
                  </a:lnTo>
                  <a:lnTo>
                    <a:pt x="7631557" y="4282541"/>
                  </a:lnTo>
                  <a:lnTo>
                    <a:pt x="7672070" y="4265383"/>
                  </a:lnTo>
                  <a:lnTo>
                    <a:pt x="7709154" y="4242384"/>
                  </a:lnTo>
                  <a:lnTo>
                    <a:pt x="7742174" y="4214101"/>
                  </a:lnTo>
                  <a:lnTo>
                    <a:pt x="7770368" y="4181132"/>
                  </a:lnTo>
                  <a:lnTo>
                    <a:pt x="7793355" y="4144060"/>
                  </a:lnTo>
                  <a:lnTo>
                    <a:pt x="7810500" y="4103471"/>
                  </a:lnTo>
                  <a:lnTo>
                    <a:pt x="7821295" y="4059935"/>
                  </a:lnTo>
                  <a:lnTo>
                    <a:pt x="7824978" y="4014050"/>
                  </a:lnTo>
                  <a:lnTo>
                    <a:pt x="7824978" y="282828"/>
                  </a:lnTo>
                  <a:lnTo>
                    <a:pt x="7821295" y="236981"/>
                  </a:lnTo>
                  <a:lnTo>
                    <a:pt x="7810500" y="193420"/>
                  </a:lnTo>
                  <a:lnTo>
                    <a:pt x="7793355" y="152907"/>
                  </a:lnTo>
                  <a:lnTo>
                    <a:pt x="7770368" y="115823"/>
                  </a:lnTo>
                  <a:lnTo>
                    <a:pt x="7742174" y="82803"/>
                  </a:lnTo>
                  <a:lnTo>
                    <a:pt x="7709154" y="54609"/>
                  </a:lnTo>
                  <a:lnTo>
                    <a:pt x="7672070" y="31622"/>
                  </a:lnTo>
                  <a:lnTo>
                    <a:pt x="7631557" y="14477"/>
                  </a:lnTo>
                  <a:lnTo>
                    <a:pt x="7587996" y="3682"/>
                  </a:lnTo>
                  <a:lnTo>
                    <a:pt x="7542149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273680" y="8630665"/>
              <a:ext cx="6966584" cy="5715"/>
            </a:xfrm>
            <a:custGeom>
              <a:avLst/>
              <a:gdLst/>
              <a:ahLst/>
              <a:cxnLst/>
              <a:rect l="l" t="t" r="r" b="b"/>
              <a:pathLst>
                <a:path w="6966584" h="5715">
                  <a:moveTo>
                    <a:pt x="0" y="5206"/>
                  </a:moveTo>
                  <a:lnTo>
                    <a:pt x="696607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69824" y="4092955"/>
            <a:ext cx="254000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Reserva</a:t>
            </a:r>
            <a:r>
              <a:rPr sz="3200" b="1" spc="-12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3D3D3D"/>
                </a:solidFill>
                <a:latin typeface="Arial"/>
                <a:cs typeface="Arial"/>
              </a:rPr>
              <a:t>–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Orden</a:t>
            </a:r>
            <a:r>
              <a:rPr sz="3200" b="1" spc="-6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593" y="0"/>
            <a:ext cx="2609215" cy="3872865"/>
            <a:chOff x="1593" y="0"/>
            <a:chExt cx="2609215" cy="3872865"/>
          </a:xfrm>
        </p:grpSpPr>
        <p:sp>
          <p:nvSpPr>
            <p:cNvPr id="12" name="object 12"/>
            <p:cNvSpPr/>
            <p:nvPr/>
          </p:nvSpPr>
          <p:spPr>
            <a:xfrm>
              <a:off x="376161" y="3866514"/>
              <a:ext cx="2234565" cy="0"/>
            </a:xfrm>
            <a:custGeom>
              <a:avLst/>
              <a:gdLst/>
              <a:ahLst/>
              <a:cxnLst/>
              <a:rect l="l" t="t" r="r" b="b"/>
              <a:pathLst>
                <a:path w="2234565">
                  <a:moveTo>
                    <a:pt x="0" y="0"/>
                  </a:moveTo>
                  <a:lnTo>
                    <a:pt x="2234323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93" y="0"/>
              <a:ext cx="1297940" cy="803910"/>
            </a:xfrm>
            <a:custGeom>
              <a:avLst/>
              <a:gdLst/>
              <a:ahLst/>
              <a:cxnLst/>
              <a:rect l="l" t="t" r="r" b="b"/>
              <a:pathLst>
                <a:path w="1297940" h="803910">
                  <a:moveTo>
                    <a:pt x="987609" y="0"/>
                  </a:moveTo>
                  <a:lnTo>
                    <a:pt x="0" y="0"/>
                  </a:lnTo>
                  <a:lnTo>
                    <a:pt x="702062" y="702182"/>
                  </a:lnTo>
                  <a:lnTo>
                    <a:pt x="742486" y="736980"/>
                  </a:lnTo>
                  <a:lnTo>
                    <a:pt x="786174" y="764413"/>
                  </a:lnTo>
                  <a:lnTo>
                    <a:pt x="833570" y="784860"/>
                  </a:lnTo>
                  <a:lnTo>
                    <a:pt x="881906" y="797814"/>
                  </a:lnTo>
                  <a:lnTo>
                    <a:pt x="932097" y="803401"/>
                  </a:lnTo>
                  <a:lnTo>
                    <a:pt x="949280" y="803910"/>
                  </a:lnTo>
                  <a:lnTo>
                    <a:pt x="965549" y="803401"/>
                  </a:lnTo>
                  <a:lnTo>
                    <a:pt x="1015739" y="797814"/>
                  </a:lnTo>
                  <a:lnTo>
                    <a:pt x="1065002" y="784860"/>
                  </a:lnTo>
                  <a:lnTo>
                    <a:pt x="1111472" y="764413"/>
                  </a:lnTo>
                  <a:lnTo>
                    <a:pt x="1155617" y="736980"/>
                  </a:lnTo>
                  <a:lnTo>
                    <a:pt x="1196041" y="702182"/>
                  </a:lnTo>
                  <a:lnTo>
                    <a:pt x="1230433" y="661797"/>
                  </a:lnTo>
                  <a:lnTo>
                    <a:pt x="1257852" y="618109"/>
                  </a:lnTo>
                  <a:lnTo>
                    <a:pt x="1278312" y="571246"/>
                  </a:lnTo>
                  <a:lnTo>
                    <a:pt x="1282884" y="554990"/>
                  </a:lnTo>
                  <a:lnTo>
                    <a:pt x="1288091" y="538606"/>
                  </a:lnTo>
                  <a:lnTo>
                    <a:pt x="1291266" y="521970"/>
                  </a:lnTo>
                  <a:lnTo>
                    <a:pt x="1294060" y="505714"/>
                  </a:lnTo>
                  <a:lnTo>
                    <a:pt x="1295965" y="488950"/>
                  </a:lnTo>
                  <a:lnTo>
                    <a:pt x="1297870" y="455549"/>
                  </a:lnTo>
                  <a:lnTo>
                    <a:pt x="1295965" y="421640"/>
                  </a:lnTo>
                  <a:lnTo>
                    <a:pt x="1294060" y="404875"/>
                  </a:lnTo>
                  <a:lnTo>
                    <a:pt x="1291266" y="388620"/>
                  </a:lnTo>
                  <a:lnTo>
                    <a:pt x="1288091" y="372364"/>
                  </a:lnTo>
                  <a:lnTo>
                    <a:pt x="1282884" y="355600"/>
                  </a:lnTo>
                  <a:lnTo>
                    <a:pt x="1278312" y="339851"/>
                  </a:lnTo>
                  <a:lnTo>
                    <a:pt x="1257852" y="292480"/>
                  </a:lnTo>
                  <a:lnTo>
                    <a:pt x="1230433" y="248793"/>
                  </a:lnTo>
                  <a:lnTo>
                    <a:pt x="1196041" y="208406"/>
                  </a:lnTo>
                  <a:lnTo>
                    <a:pt x="987609" y="0"/>
                  </a:lnTo>
                  <a:close/>
                </a:path>
              </a:pathLst>
            </a:custGeom>
            <a:solidFill>
              <a:srgbClr val="0055A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16362680" y="9088525"/>
            <a:ext cx="1925320" cy="1200150"/>
          </a:xfrm>
          <a:custGeom>
            <a:avLst/>
            <a:gdLst/>
            <a:ahLst/>
            <a:cxnLst/>
            <a:rect l="l" t="t" r="r" b="b"/>
            <a:pathLst>
              <a:path w="1925319" h="1200150">
                <a:moveTo>
                  <a:pt x="511809" y="0"/>
                </a:moveTo>
                <a:lnTo>
                  <a:pt x="463423" y="2044"/>
                </a:lnTo>
                <a:lnTo>
                  <a:pt x="414273" y="8864"/>
                </a:lnTo>
                <a:lnTo>
                  <a:pt x="366521" y="21145"/>
                </a:lnTo>
                <a:lnTo>
                  <a:pt x="296163" y="47066"/>
                </a:lnTo>
                <a:lnTo>
                  <a:pt x="251840" y="70256"/>
                </a:lnTo>
                <a:lnTo>
                  <a:pt x="208787" y="98234"/>
                </a:lnTo>
                <a:lnTo>
                  <a:pt x="168528" y="131648"/>
                </a:lnTo>
                <a:lnTo>
                  <a:pt x="131698" y="168490"/>
                </a:lnTo>
                <a:lnTo>
                  <a:pt x="98932" y="208737"/>
                </a:lnTo>
                <a:lnTo>
                  <a:pt x="70992" y="251028"/>
                </a:lnTo>
                <a:lnTo>
                  <a:pt x="47751" y="295376"/>
                </a:lnTo>
                <a:lnTo>
                  <a:pt x="28701" y="341756"/>
                </a:lnTo>
                <a:lnTo>
                  <a:pt x="21843" y="365632"/>
                </a:lnTo>
                <a:lnTo>
                  <a:pt x="14350" y="389508"/>
                </a:lnTo>
                <a:lnTo>
                  <a:pt x="9525" y="414070"/>
                </a:lnTo>
                <a:lnTo>
                  <a:pt x="5460" y="437946"/>
                </a:lnTo>
                <a:lnTo>
                  <a:pt x="2666" y="462495"/>
                </a:lnTo>
                <a:lnTo>
                  <a:pt x="0" y="511619"/>
                </a:lnTo>
                <a:lnTo>
                  <a:pt x="2666" y="561416"/>
                </a:lnTo>
                <a:lnTo>
                  <a:pt x="9525" y="609841"/>
                </a:lnTo>
                <a:lnTo>
                  <a:pt x="28701" y="681469"/>
                </a:lnTo>
                <a:lnTo>
                  <a:pt x="47751" y="727862"/>
                </a:lnTo>
                <a:lnTo>
                  <a:pt x="70992" y="772883"/>
                </a:lnTo>
                <a:lnTo>
                  <a:pt x="98932" y="815174"/>
                </a:lnTo>
                <a:lnTo>
                  <a:pt x="131698" y="855421"/>
                </a:lnTo>
                <a:lnTo>
                  <a:pt x="474979" y="1200059"/>
                </a:lnTo>
                <a:lnTo>
                  <a:pt x="1925319" y="1200059"/>
                </a:lnTo>
                <a:lnTo>
                  <a:pt x="874902" y="149390"/>
                </a:lnTo>
                <a:lnTo>
                  <a:pt x="836040" y="114604"/>
                </a:lnTo>
                <a:lnTo>
                  <a:pt x="794384" y="83908"/>
                </a:lnTo>
                <a:lnTo>
                  <a:pt x="751331" y="57975"/>
                </a:lnTo>
                <a:lnTo>
                  <a:pt x="681735" y="27965"/>
                </a:lnTo>
                <a:lnTo>
                  <a:pt x="658494" y="21145"/>
                </a:lnTo>
                <a:lnTo>
                  <a:pt x="634618" y="13639"/>
                </a:lnTo>
                <a:lnTo>
                  <a:pt x="610742" y="8864"/>
                </a:lnTo>
                <a:lnTo>
                  <a:pt x="586231" y="4775"/>
                </a:lnTo>
                <a:lnTo>
                  <a:pt x="561593" y="2044"/>
                </a:lnTo>
                <a:lnTo>
                  <a:pt x="537082" y="673"/>
                </a:lnTo>
                <a:lnTo>
                  <a:pt x="511809" y="0"/>
                </a:lnTo>
                <a:close/>
              </a:path>
            </a:pathLst>
          </a:custGeom>
          <a:solidFill>
            <a:srgbClr val="FECA3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07340" y="2135504"/>
            <a:ext cx="2328545" cy="1031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3D3D3D"/>
                </a:solidFill>
                <a:latin typeface="Arial"/>
                <a:cs typeface="Arial"/>
              </a:rPr>
              <a:t>Kilómetro</a:t>
            </a:r>
            <a:r>
              <a:rPr sz="2200" b="1" spc="-12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3D3D3D"/>
                </a:solidFill>
                <a:latin typeface="Arial"/>
                <a:cs typeface="Arial"/>
              </a:rPr>
              <a:t>14</a:t>
            </a:r>
            <a:r>
              <a:rPr sz="2200" b="1" spc="-12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200" b="1" spc="-25" dirty="0">
                <a:solidFill>
                  <a:srgbClr val="3D3D3D"/>
                </a:solidFill>
                <a:latin typeface="Arial"/>
                <a:cs typeface="Arial"/>
              </a:rPr>
              <a:t>vía </a:t>
            </a:r>
            <a:r>
              <a:rPr sz="2200" b="1" dirty="0">
                <a:solidFill>
                  <a:srgbClr val="3D3D3D"/>
                </a:solidFill>
                <a:latin typeface="Arial"/>
                <a:cs typeface="Arial"/>
              </a:rPr>
              <a:t>Pereira</a:t>
            </a:r>
            <a:r>
              <a:rPr sz="2200" b="1" spc="-8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3D3D3D"/>
                </a:solidFill>
                <a:latin typeface="Arial"/>
                <a:cs typeface="Arial"/>
              </a:rPr>
              <a:t>–</a:t>
            </a:r>
            <a:r>
              <a:rPr sz="2200" b="1" spc="-7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200" b="1" spc="-20" dirty="0">
                <a:solidFill>
                  <a:srgbClr val="3D3D3D"/>
                </a:solidFill>
                <a:latin typeface="Arial"/>
                <a:cs typeface="Arial"/>
              </a:rPr>
              <a:t>Cerritos </a:t>
            </a:r>
            <a:r>
              <a:rPr sz="2200" b="1" spc="-10" dirty="0">
                <a:solidFill>
                  <a:srgbClr val="3D3D3D"/>
                </a:solidFill>
                <a:latin typeface="Arial"/>
                <a:cs typeface="Arial"/>
              </a:rPr>
              <a:t>Risaralda</a:t>
            </a:r>
            <a:endParaRPr sz="2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02307" y="6096126"/>
            <a:ext cx="6800215" cy="3553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5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2800" b="1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910"/>
              </a:spcBef>
            </a:pPr>
            <a:r>
              <a:rPr sz="2300" spc="-3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300" spc="-1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adulto</a:t>
            </a:r>
            <a:r>
              <a:rPr sz="2300" spc="-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(+</a:t>
            </a:r>
            <a:r>
              <a:rPr sz="23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140cm)</a:t>
            </a:r>
            <a:r>
              <a:rPr sz="2300" spc="-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$51.900</a:t>
            </a:r>
            <a:endParaRPr sz="2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300" spc="-30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300" spc="-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niño</a:t>
            </a:r>
            <a:r>
              <a:rPr sz="23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(2</a:t>
            </a:r>
            <a:r>
              <a:rPr sz="23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3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12</a:t>
            </a:r>
            <a:r>
              <a:rPr sz="23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años)</a:t>
            </a:r>
            <a:r>
              <a:rPr sz="230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$36.000</a:t>
            </a:r>
            <a:endParaRPr sz="2300">
              <a:latin typeface="Arial"/>
              <a:cs typeface="Arial"/>
            </a:endParaRPr>
          </a:p>
          <a:p>
            <a:pPr marL="12700">
              <a:lnSpc>
                <a:spcPts val="2760"/>
              </a:lnSpc>
            </a:pPr>
            <a:r>
              <a:rPr sz="2300" spc="-40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300" spc="-1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adulto</a:t>
            </a:r>
            <a:r>
              <a:rPr sz="2300" spc="-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mayor</a:t>
            </a:r>
            <a:r>
              <a:rPr sz="230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23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personas</a:t>
            </a:r>
            <a:r>
              <a:rPr sz="2300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con</a:t>
            </a:r>
            <a:r>
              <a:rPr sz="23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spc="-10" dirty="0">
                <a:solidFill>
                  <a:srgbClr val="FFFFFF"/>
                </a:solidFill>
                <a:latin typeface="Arial MT"/>
                <a:cs typeface="Arial MT"/>
              </a:rPr>
              <a:t>discapacidad</a:t>
            </a:r>
            <a:endParaRPr sz="23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$40.000</a:t>
            </a:r>
            <a:r>
              <a:rPr sz="23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*No</a:t>
            </a:r>
            <a:r>
              <a:rPr sz="23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aplica</a:t>
            </a:r>
            <a:r>
              <a:rPr sz="23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descuento</a:t>
            </a:r>
            <a:r>
              <a:rPr sz="23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0" dirty="0">
                <a:solidFill>
                  <a:srgbClr val="FFFFFF"/>
                </a:solidFill>
                <a:latin typeface="Arial"/>
                <a:cs typeface="Arial"/>
              </a:rPr>
              <a:t>*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425"/>
              </a:spcBef>
            </a:pPr>
            <a:endParaRPr sz="2300">
              <a:latin typeface="Arial"/>
              <a:cs typeface="Arial"/>
            </a:endParaRPr>
          </a:p>
          <a:p>
            <a:pPr marL="128270" marR="5080">
              <a:lnSpc>
                <a:spcPct val="100000"/>
              </a:lnSpc>
              <a:spcBef>
                <a:spcPts val="5"/>
              </a:spcBef>
            </a:pPr>
            <a:r>
              <a:rPr sz="2200" spc="-4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200" spc="-1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parque:</a:t>
            </a:r>
            <a:r>
              <a:rPr sz="2200" spc="-1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Niño</a:t>
            </a:r>
            <a:r>
              <a:rPr sz="2200" spc="-1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$40.000</a:t>
            </a:r>
            <a:r>
              <a:rPr sz="220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Arial MT"/>
                <a:cs typeface="Arial MT"/>
              </a:rPr>
              <a:t>–</a:t>
            </a:r>
            <a:r>
              <a:rPr sz="2200" spc="-1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Adulto</a:t>
            </a:r>
            <a:r>
              <a:rPr sz="22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$57,000</a:t>
            </a:r>
            <a:r>
              <a:rPr sz="22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Arial MT"/>
                <a:cs typeface="Arial MT"/>
              </a:rPr>
              <a:t>–</a:t>
            </a:r>
            <a:r>
              <a:rPr sz="2200" spc="-1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Adulto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mayor</a:t>
            </a:r>
            <a:r>
              <a:rPr sz="2200" spc="-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$40.000</a:t>
            </a:r>
            <a:endParaRPr sz="22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555985" y="4959222"/>
            <a:ext cx="6711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555985" y="2824098"/>
            <a:ext cx="6047740" cy="4624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u="sng" spc="-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Incluye:</a:t>
            </a:r>
            <a:endParaRPr sz="2000">
              <a:latin typeface="Arial"/>
              <a:cs typeface="Arial"/>
            </a:endParaRPr>
          </a:p>
          <a:p>
            <a:pPr marL="12700" marR="27305">
              <a:lnSpc>
                <a:spcPct val="100000"/>
              </a:lnSpc>
            </a:pPr>
            <a:r>
              <a:rPr sz="2000" dirty="0">
                <a:latin typeface="Arial MT"/>
                <a:cs typeface="Arial MT"/>
              </a:rPr>
              <a:t>Ingreso</a:t>
            </a:r>
            <a:r>
              <a:rPr sz="2000" spc="-1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al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parque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los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3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recorridos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autoguiados, </a:t>
            </a:r>
            <a:r>
              <a:rPr sz="2000" spc="-20" dirty="0">
                <a:latin typeface="Arial MT"/>
                <a:cs typeface="Arial MT"/>
              </a:rPr>
              <a:t>Bosques</a:t>
            </a:r>
            <a:r>
              <a:rPr sz="2000" spc="-1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Andinos,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Sabana</a:t>
            </a:r>
            <a:r>
              <a:rPr sz="2000" spc="409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Africana,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Hogar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de </a:t>
            </a:r>
            <a:r>
              <a:rPr sz="2000" dirty="0">
                <a:latin typeface="Arial MT"/>
                <a:cs typeface="Arial MT"/>
              </a:rPr>
              <a:t>paso.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3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horas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aproximadamente,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más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90</a:t>
            </a:r>
            <a:r>
              <a:rPr sz="2000" spc="-10" dirty="0">
                <a:latin typeface="Arial MT"/>
                <a:cs typeface="Arial MT"/>
              </a:rPr>
              <a:t> especies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animales,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6.000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tipos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plantas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una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colección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12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dinosaurios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tamaño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real.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9"/>
              </a:spcBef>
            </a:pPr>
            <a:endParaRPr sz="20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Horario:</a:t>
            </a:r>
            <a:r>
              <a:rPr sz="2000" b="1" spc="-10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Lunes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domingo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9:00am</a:t>
            </a:r>
            <a:r>
              <a:rPr sz="2000" b="1" spc="-10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5:00pm.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Sujeto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cambios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en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fechas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especiales.</a:t>
            </a:r>
            <a:endParaRPr sz="2000">
              <a:latin typeface="Arial"/>
              <a:cs typeface="Arial"/>
            </a:endParaRPr>
          </a:p>
          <a:p>
            <a:pPr marL="355600" marR="88900" indent="-342900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boletería</a:t>
            </a:r>
            <a:r>
              <a:rPr sz="2000" b="1" spc="-10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debe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solicitar</a:t>
            </a:r>
            <a:r>
              <a:rPr sz="2000" b="1" spc="-10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con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mínimo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8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días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anterioridad,</a:t>
            </a:r>
            <a:r>
              <a:rPr sz="2000" b="1" spc="-10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indicando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fecha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visita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del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parque,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las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boletas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reclaman directamente</a:t>
            </a:r>
            <a:r>
              <a:rPr sz="2000" b="1" spc="-12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en</a:t>
            </a:r>
            <a:r>
              <a:rPr sz="2000" b="1" spc="-1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taquilla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del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parque,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con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 orden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emitida</a:t>
            </a:r>
            <a:r>
              <a:rPr sz="2000" b="1" spc="-114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por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BIENESTAR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CORP.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0555985" y="961389"/>
            <a:ext cx="55626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0" dirty="0"/>
              <a:t>BIOPARQUE</a:t>
            </a:r>
            <a:r>
              <a:rPr spc="-235" dirty="0"/>
              <a:t> </a:t>
            </a:r>
            <a:r>
              <a:rPr spc="-10" dirty="0"/>
              <a:t>UKUMARI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10555985" y="1735581"/>
            <a:ext cx="197993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10" dirty="0">
                <a:solidFill>
                  <a:srgbClr val="0055A7"/>
                </a:solidFill>
                <a:latin typeface="Arial"/>
                <a:cs typeface="Arial"/>
              </a:rPr>
              <a:t>Pasaporte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099" y="295147"/>
            <a:ext cx="9431020" cy="9756775"/>
            <a:chOff x="42099" y="295147"/>
            <a:chExt cx="9431020" cy="97567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18131" y="295147"/>
              <a:ext cx="5928741" cy="726605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23591" y="295147"/>
              <a:ext cx="6149339" cy="71945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099" y="1700275"/>
              <a:ext cx="3510915" cy="401535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2099" y="1726564"/>
              <a:ext cx="3440429" cy="3919220"/>
            </a:xfrm>
            <a:custGeom>
              <a:avLst/>
              <a:gdLst/>
              <a:ahLst/>
              <a:cxnLst/>
              <a:rect l="l" t="t" r="r" b="b"/>
              <a:pathLst>
                <a:path w="3440429" h="3919220">
                  <a:moveTo>
                    <a:pt x="3212910" y="0"/>
                  </a:moveTo>
                  <a:lnTo>
                    <a:pt x="215659" y="0"/>
                  </a:lnTo>
                  <a:lnTo>
                    <a:pt x="169851" y="4572"/>
                  </a:lnTo>
                  <a:lnTo>
                    <a:pt x="127191" y="17779"/>
                  </a:lnTo>
                  <a:lnTo>
                    <a:pt x="88583" y="38734"/>
                  </a:lnTo>
                  <a:lnTo>
                    <a:pt x="54954" y="66548"/>
                  </a:lnTo>
                  <a:lnTo>
                    <a:pt x="27203" y="100202"/>
                  </a:lnTo>
                  <a:lnTo>
                    <a:pt x="6248" y="138810"/>
                  </a:lnTo>
                  <a:lnTo>
                    <a:pt x="0" y="158876"/>
                  </a:lnTo>
                  <a:lnTo>
                    <a:pt x="0" y="3759961"/>
                  </a:lnTo>
                  <a:lnTo>
                    <a:pt x="27203" y="3818635"/>
                  </a:lnTo>
                  <a:lnTo>
                    <a:pt x="54954" y="3852291"/>
                  </a:lnTo>
                  <a:lnTo>
                    <a:pt x="88583" y="3879977"/>
                  </a:lnTo>
                  <a:lnTo>
                    <a:pt x="127191" y="3900931"/>
                  </a:lnTo>
                  <a:lnTo>
                    <a:pt x="169851" y="3914266"/>
                  </a:lnTo>
                  <a:lnTo>
                    <a:pt x="215659" y="3918839"/>
                  </a:lnTo>
                  <a:lnTo>
                    <a:pt x="3212910" y="3918839"/>
                  </a:lnTo>
                  <a:lnTo>
                    <a:pt x="3258757" y="3914266"/>
                  </a:lnTo>
                  <a:lnTo>
                    <a:pt x="3301429" y="3900931"/>
                  </a:lnTo>
                  <a:lnTo>
                    <a:pt x="3340037" y="3879977"/>
                  </a:lnTo>
                  <a:lnTo>
                    <a:pt x="3373692" y="3852291"/>
                  </a:lnTo>
                  <a:lnTo>
                    <a:pt x="3401505" y="3818635"/>
                  </a:lnTo>
                  <a:lnTo>
                    <a:pt x="3422460" y="3780028"/>
                  </a:lnTo>
                  <a:lnTo>
                    <a:pt x="3435668" y="3737355"/>
                  </a:lnTo>
                  <a:lnTo>
                    <a:pt x="3440240" y="3691635"/>
                  </a:lnTo>
                  <a:lnTo>
                    <a:pt x="3440240" y="227202"/>
                  </a:lnTo>
                  <a:lnTo>
                    <a:pt x="3435668" y="181355"/>
                  </a:lnTo>
                  <a:lnTo>
                    <a:pt x="3422460" y="138810"/>
                  </a:lnTo>
                  <a:lnTo>
                    <a:pt x="3401505" y="100202"/>
                  </a:lnTo>
                  <a:lnTo>
                    <a:pt x="3373692" y="66548"/>
                  </a:lnTo>
                  <a:lnTo>
                    <a:pt x="3340037" y="38734"/>
                  </a:lnTo>
                  <a:lnTo>
                    <a:pt x="3301429" y="17779"/>
                  </a:lnTo>
                  <a:lnTo>
                    <a:pt x="3258757" y="4572"/>
                  </a:lnTo>
                  <a:lnTo>
                    <a:pt x="3212910" y="0"/>
                  </a:lnTo>
                  <a:close/>
                </a:path>
              </a:pathLst>
            </a:custGeom>
            <a:solidFill>
              <a:srgbClr val="FECA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95804" y="6452082"/>
              <a:ext cx="7253858" cy="359168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980691" y="5645784"/>
              <a:ext cx="7492365" cy="4406265"/>
            </a:xfrm>
            <a:custGeom>
              <a:avLst/>
              <a:gdLst/>
              <a:ahLst/>
              <a:cxnLst/>
              <a:rect l="l" t="t" r="r" b="b"/>
              <a:pathLst>
                <a:path w="7492365" h="4406265">
                  <a:moveTo>
                    <a:pt x="7251191" y="0"/>
                  </a:moveTo>
                  <a:lnTo>
                    <a:pt x="240791" y="0"/>
                  </a:lnTo>
                  <a:lnTo>
                    <a:pt x="192277" y="5841"/>
                  </a:lnTo>
                  <a:lnTo>
                    <a:pt x="147065" y="22733"/>
                  </a:lnTo>
                  <a:lnTo>
                    <a:pt x="106171" y="49530"/>
                  </a:lnTo>
                  <a:lnTo>
                    <a:pt x="70484" y="84962"/>
                  </a:lnTo>
                  <a:lnTo>
                    <a:pt x="41147" y="127888"/>
                  </a:lnTo>
                  <a:lnTo>
                    <a:pt x="18922" y="177164"/>
                  </a:lnTo>
                  <a:lnTo>
                    <a:pt x="4952" y="231521"/>
                  </a:lnTo>
                  <a:lnTo>
                    <a:pt x="0" y="289940"/>
                  </a:lnTo>
                  <a:lnTo>
                    <a:pt x="0" y="4115562"/>
                  </a:lnTo>
                  <a:lnTo>
                    <a:pt x="4952" y="4174032"/>
                  </a:lnTo>
                  <a:lnTo>
                    <a:pt x="18922" y="4228477"/>
                  </a:lnTo>
                  <a:lnTo>
                    <a:pt x="41147" y="4277753"/>
                  </a:lnTo>
                  <a:lnTo>
                    <a:pt x="70484" y="4320679"/>
                  </a:lnTo>
                  <a:lnTo>
                    <a:pt x="106171" y="4356100"/>
                  </a:lnTo>
                  <a:lnTo>
                    <a:pt x="147065" y="4382846"/>
                  </a:lnTo>
                  <a:lnTo>
                    <a:pt x="192277" y="4399749"/>
                  </a:lnTo>
                  <a:lnTo>
                    <a:pt x="240791" y="4405642"/>
                  </a:lnTo>
                  <a:lnTo>
                    <a:pt x="7251191" y="4405642"/>
                  </a:lnTo>
                  <a:lnTo>
                    <a:pt x="7299706" y="4399749"/>
                  </a:lnTo>
                  <a:lnTo>
                    <a:pt x="7344917" y="4382846"/>
                  </a:lnTo>
                  <a:lnTo>
                    <a:pt x="7385811" y="4356100"/>
                  </a:lnTo>
                  <a:lnTo>
                    <a:pt x="7421372" y="4320679"/>
                  </a:lnTo>
                  <a:lnTo>
                    <a:pt x="7450835" y="4277753"/>
                  </a:lnTo>
                  <a:lnTo>
                    <a:pt x="7473060" y="4228477"/>
                  </a:lnTo>
                  <a:lnTo>
                    <a:pt x="7487031" y="4174032"/>
                  </a:lnTo>
                  <a:lnTo>
                    <a:pt x="7491983" y="4115562"/>
                  </a:lnTo>
                  <a:lnTo>
                    <a:pt x="7491983" y="289940"/>
                  </a:lnTo>
                  <a:lnTo>
                    <a:pt x="7487031" y="231521"/>
                  </a:lnTo>
                  <a:lnTo>
                    <a:pt x="7473060" y="177164"/>
                  </a:lnTo>
                  <a:lnTo>
                    <a:pt x="7450835" y="127888"/>
                  </a:lnTo>
                  <a:lnTo>
                    <a:pt x="7421372" y="84962"/>
                  </a:lnTo>
                  <a:lnTo>
                    <a:pt x="7385811" y="49530"/>
                  </a:lnTo>
                  <a:lnTo>
                    <a:pt x="7344917" y="22733"/>
                  </a:lnTo>
                  <a:lnTo>
                    <a:pt x="7299706" y="5841"/>
                  </a:lnTo>
                  <a:lnTo>
                    <a:pt x="7251191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0555985" y="2824098"/>
            <a:ext cx="9715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u="sng" spc="-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Incluye: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555985" y="6178676"/>
            <a:ext cx="6711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555985" y="3434333"/>
            <a:ext cx="6137910" cy="4624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 MT"/>
                <a:cs typeface="Arial MT"/>
              </a:rPr>
              <a:t>Ingreso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al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parque,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uso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ilimitado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las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atracciones:</a:t>
            </a:r>
            <a:endParaRPr sz="2000">
              <a:latin typeface="Arial MT"/>
              <a:cs typeface="Arial MT"/>
            </a:endParaRPr>
          </a:p>
          <a:p>
            <a:pPr marL="355600" marR="5080" indent="-34290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b="1" spc="-10" dirty="0">
                <a:latin typeface="Arial"/>
                <a:cs typeface="Arial"/>
              </a:rPr>
              <a:t>Atracciones</a:t>
            </a:r>
            <a:r>
              <a:rPr sz="2000" b="1" spc="-1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acuáticas:</a:t>
            </a:r>
            <a:r>
              <a:rPr sz="2000" b="1" spc="-105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Piscina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olas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,Tobogán </a:t>
            </a:r>
            <a:r>
              <a:rPr sz="2000" dirty="0">
                <a:latin typeface="Arial MT"/>
                <a:cs typeface="Arial MT"/>
              </a:rPr>
              <a:t>Sierra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Nevada,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atracción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acuática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Rio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lento</a:t>
            </a:r>
            <a:r>
              <a:rPr sz="2000" spc="-50" dirty="0">
                <a:latin typeface="Arial MT"/>
                <a:cs typeface="Arial MT"/>
              </a:rPr>
              <a:t> - </a:t>
            </a:r>
            <a:r>
              <a:rPr sz="2000" dirty="0">
                <a:latin typeface="Arial MT"/>
                <a:cs typeface="Arial MT"/>
              </a:rPr>
              <a:t>Magdalena,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Piscinas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Olas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spc="-30" dirty="0">
                <a:latin typeface="Arial MT"/>
                <a:cs typeface="Arial MT"/>
              </a:rPr>
              <a:t>Tayrona,</a:t>
            </a:r>
            <a:r>
              <a:rPr sz="2000" spc="-130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Volcán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Totumo, </a:t>
            </a:r>
            <a:r>
              <a:rPr sz="2000" dirty="0">
                <a:latin typeface="Arial MT"/>
                <a:cs typeface="Arial MT"/>
              </a:rPr>
              <a:t>Coco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Splash.</a:t>
            </a:r>
            <a:endParaRPr sz="2000">
              <a:latin typeface="Arial MT"/>
              <a:cs typeface="Arial MT"/>
            </a:endParaRPr>
          </a:p>
          <a:p>
            <a:pPr marL="349250" marR="445134" indent="-336550" algn="just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Atracciones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no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acuáticas: </a:t>
            </a:r>
            <a:r>
              <a:rPr sz="2000" dirty="0">
                <a:latin typeface="Arial MT"/>
                <a:cs typeface="Arial MT"/>
              </a:rPr>
              <a:t>Faro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punta </a:t>
            </a:r>
            <a:r>
              <a:rPr sz="2000" spc="-10" dirty="0">
                <a:latin typeface="Arial MT"/>
                <a:cs typeface="Arial MT"/>
              </a:rPr>
              <a:t>gallina, 	</a:t>
            </a:r>
            <a:r>
              <a:rPr sz="2000" dirty="0">
                <a:latin typeface="Arial MT"/>
                <a:cs typeface="Arial MT"/>
              </a:rPr>
              <a:t>Plazoleta</a:t>
            </a:r>
            <a:r>
              <a:rPr sz="2000" spc="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del</a:t>
            </a:r>
            <a:r>
              <a:rPr sz="2000" spc="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sombrero</a:t>
            </a:r>
            <a:r>
              <a:rPr sz="2000" spc="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vueltiao,</a:t>
            </a:r>
            <a:r>
              <a:rPr sz="2000" spc="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via</a:t>
            </a:r>
            <a:r>
              <a:rPr sz="2000" spc="2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40,Chozas 	</a:t>
            </a:r>
            <a:r>
              <a:rPr sz="2000" dirty="0">
                <a:latin typeface="Arial MT"/>
                <a:cs typeface="Arial MT"/>
              </a:rPr>
              <a:t>Koguis,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ciudad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perdida.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buFont typeface="Arial MT"/>
              <a:buChar char="•"/>
            </a:pP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5"/>
              </a:spcBef>
              <a:buFont typeface="Arial MT"/>
              <a:buChar char="•"/>
            </a:pPr>
            <a:endParaRPr sz="2000">
              <a:latin typeface="Arial MT"/>
              <a:cs typeface="Arial MT"/>
            </a:endParaRPr>
          </a:p>
          <a:p>
            <a:pPr marL="355600" marR="120014" indent="-342900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Niños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menores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2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años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no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cancelan.</a:t>
            </a:r>
            <a:r>
              <a:rPr sz="2000" b="1" spc="-1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Alquiler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Lockers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deben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cancelar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en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sitio.</a:t>
            </a:r>
            <a:endParaRPr sz="2000">
              <a:latin typeface="Arial"/>
              <a:cs typeface="Arial"/>
            </a:endParaRPr>
          </a:p>
          <a:p>
            <a:pPr marL="355600" marR="121285" indent="-342900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Horario:</a:t>
            </a:r>
            <a:r>
              <a:rPr sz="2000" b="1" spc="-11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jueves</a:t>
            </a:r>
            <a:r>
              <a:rPr sz="2000" b="1" spc="-1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domingo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9:00am</a:t>
            </a:r>
            <a:r>
              <a:rPr sz="2000" b="1" spc="-11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4:30pm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temporada</a:t>
            </a:r>
            <a:r>
              <a:rPr sz="2000" b="1" spc="-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baja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/</a:t>
            </a:r>
            <a:r>
              <a:rPr sz="2000" b="1" spc="-114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Abierto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todos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los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días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en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temporada</a:t>
            </a:r>
            <a:r>
              <a:rPr sz="2000" b="1" spc="-9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alta,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abierto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en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días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festivos.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6364" rIns="0" bIns="0" rtlCol="0">
            <a:spAutoFit/>
          </a:bodyPr>
          <a:lstStyle/>
          <a:p>
            <a:pPr marL="250190">
              <a:lnSpc>
                <a:spcPct val="100000"/>
              </a:lnSpc>
              <a:spcBef>
                <a:spcPts val="994"/>
              </a:spcBef>
            </a:pPr>
            <a:r>
              <a:rPr spc="-35" dirty="0"/>
              <a:t>CARIBE</a:t>
            </a:r>
            <a:r>
              <a:rPr spc="-235" dirty="0"/>
              <a:t> </a:t>
            </a:r>
            <a:r>
              <a:rPr spc="-10" dirty="0"/>
              <a:t>AVENTURA</a:t>
            </a:r>
          </a:p>
          <a:p>
            <a:pPr marL="250190">
              <a:lnSpc>
                <a:spcPct val="100000"/>
              </a:lnSpc>
              <a:spcBef>
                <a:spcPts val="730"/>
              </a:spcBef>
            </a:pPr>
            <a:r>
              <a:rPr sz="3200" dirty="0">
                <a:solidFill>
                  <a:srgbClr val="0055A7"/>
                </a:solidFill>
              </a:rPr>
              <a:t>Pasadia</a:t>
            </a:r>
            <a:r>
              <a:rPr sz="3200" spc="-125" dirty="0">
                <a:solidFill>
                  <a:srgbClr val="0055A7"/>
                </a:solidFill>
              </a:rPr>
              <a:t> </a:t>
            </a:r>
            <a:r>
              <a:rPr sz="3200" dirty="0">
                <a:solidFill>
                  <a:srgbClr val="0055A7"/>
                </a:solidFill>
              </a:rPr>
              <a:t>Jueves</a:t>
            </a:r>
            <a:r>
              <a:rPr sz="3200" spc="-90" dirty="0">
                <a:solidFill>
                  <a:srgbClr val="0055A7"/>
                </a:solidFill>
              </a:rPr>
              <a:t> </a:t>
            </a:r>
            <a:r>
              <a:rPr sz="3200" dirty="0">
                <a:solidFill>
                  <a:srgbClr val="0055A7"/>
                </a:solidFill>
              </a:rPr>
              <a:t>a</a:t>
            </a:r>
            <a:r>
              <a:rPr sz="3200" spc="-70" dirty="0">
                <a:solidFill>
                  <a:srgbClr val="0055A7"/>
                </a:solidFill>
              </a:rPr>
              <a:t> </a:t>
            </a:r>
            <a:r>
              <a:rPr sz="3200" spc="-10" dirty="0">
                <a:solidFill>
                  <a:srgbClr val="0055A7"/>
                </a:solidFill>
              </a:rPr>
              <a:t>Sábado:</a:t>
            </a:r>
            <a:endParaRPr sz="3200"/>
          </a:p>
        </p:txBody>
      </p:sp>
      <p:sp>
        <p:nvSpPr>
          <p:cNvPr id="13" name="object 13"/>
          <p:cNvSpPr txBox="1"/>
          <p:nvPr/>
        </p:nvSpPr>
        <p:spPr>
          <a:xfrm>
            <a:off x="2118486" y="5871209"/>
            <a:ext cx="5958840" cy="3599179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770255">
              <a:lnSpc>
                <a:spcPct val="101699"/>
              </a:lnSpc>
              <a:spcBef>
                <a:spcPts val="50"/>
              </a:spcBef>
            </a:pP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24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r>
              <a:rPr sz="24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4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jueves</a:t>
            </a:r>
            <a:r>
              <a:rPr sz="24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sábado: </a:t>
            </a: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niño</a:t>
            </a:r>
            <a:r>
              <a:rPr sz="24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(2</a:t>
            </a:r>
            <a:r>
              <a:rPr sz="2400" spc="-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400" spc="-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Arial MT"/>
                <a:cs typeface="Arial MT"/>
              </a:rPr>
              <a:t>11</a:t>
            </a:r>
            <a:r>
              <a:rPr sz="2400" spc="-1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años)</a:t>
            </a:r>
            <a:r>
              <a:rPr sz="240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$47.500 </a:t>
            </a: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adulto</a:t>
            </a:r>
            <a:r>
              <a:rPr sz="2400" spc="-1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(+12</a:t>
            </a:r>
            <a:r>
              <a:rPr sz="2400" spc="-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años)</a:t>
            </a:r>
            <a:r>
              <a:rPr sz="24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$85.500</a:t>
            </a:r>
            <a:r>
              <a:rPr sz="2400" b="1" spc="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Adulto</a:t>
            </a:r>
            <a:r>
              <a:rPr sz="24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mayor</a:t>
            </a:r>
            <a:r>
              <a:rPr sz="2400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: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$72.000</a:t>
            </a:r>
            <a:r>
              <a:rPr sz="24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(No</a:t>
            </a:r>
            <a:r>
              <a:rPr sz="2400" spc="-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 MT"/>
                <a:cs typeface="Arial MT"/>
              </a:rPr>
              <a:t>hay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descuento</a:t>
            </a:r>
            <a:r>
              <a:rPr sz="2400" spc="-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por</a:t>
            </a:r>
            <a:r>
              <a:rPr sz="2400" spc="-1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convenio.)</a:t>
            </a:r>
            <a:endParaRPr sz="2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25"/>
              </a:spcBef>
            </a:pPr>
            <a:endParaRPr sz="240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  <a:tabLst>
                <a:tab pos="3592829" algn="l"/>
              </a:tabLst>
            </a:pPr>
            <a:r>
              <a:rPr sz="2200" spc="-30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200" spc="-1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parque:</a:t>
            </a:r>
            <a:r>
              <a:rPr sz="22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Niño</a:t>
            </a:r>
            <a:r>
              <a:rPr sz="2200" spc="-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Jueves</a:t>
            </a:r>
            <a:r>
              <a:rPr sz="2200" spc="-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200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Sabado:</a:t>
            </a:r>
            <a:r>
              <a:rPr sz="2200" spc="-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$49.900 </a:t>
            </a:r>
            <a:r>
              <a:rPr sz="2200" spc="-30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200" spc="-1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parque:</a:t>
            </a:r>
            <a:r>
              <a:rPr sz="22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Adulto</a:t>
            </a:r>
            <a:r>
              <a:rPr sz="2200" spc="-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Jueves</a:t>
            </a:r>
            <a:r>
              <a:rPr sz="2200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200" spc="-1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Sabado:</a:t>
            </a:r>
            <a:r>
              <a:rPr sz="2200" spc="-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$89.900 </a:t>
            </a:r>
            <a:r>
              <a:rPr sz="2200" spc="-30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200" spc="-1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parque:</a:t>
            </a:r>
            <a:r>
              <a:rPr sz="2200" spc="-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Adulto</a:t>
            </a:r>
            <a:r>
              <a:rPr sz="22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mayor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	jueves</a:t>
            </a:r>
            <a:r>
              <a:rPr sz="22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200" spc="-1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sábado:</a:t>
            </a:r>
            <a:endParaRPr sz="2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$72.000</a:t>
            </a:r>
            <a:r>
              <a:rPr sz="2200" spc="-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(No</a:t>
            </a:r>
            <a:r>
              <a:rPr sz="22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hay</a:t>
            </a:r>
            <a:r>
              <a:rPr sz="22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descuento</a:t>
            </a:r>
            <a:r>
              <a:rPr sz="2200" spc="-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por</a:t>
            </a:r>
            <a:r>
              <a:rPr sz="2200" spc="-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convenio.)</a:t>
            </a:r>
            <a:endParaRPr sz="2200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36749" y="0"/>
            <a:ext cx="9036685" cy="7927975"/>
            <a:chOff x="436749" y="0"/>
            <a:chExt cx="9036685" cy="7927975"/>
          </a:xfrm>
        </p:grpSpPr>
        <p:sp>
          <p:nvSpPr>
            <p:cNvPr id="15" name="object 15"/>
            <p:cNvSpPr/>
            <p:nvPr/>
          </p:nvSpPr>
          <p:spPr>
            <a:xfrm>
              <a:off x="436749" y="0"/>
              <a:ext cx="862965" cy="368935"/>
            </a:xfrm>
            <a:custGeom>
              <a:avLst/>
              <a:gdLst/>
              <a:ahLst/>
              <a:cxnLst/>
              <a:rect l="l" t="t" r="r" b="b"/>
              <a:pathLst>
                <a:path w="862965" h="368935">
                  <a:moveTo>
                    <a:pt x="861452" y="0"/>
                  </a:moveTo>
                  <a:lnTo>
                    <a:pt x="0" y="0"/>
                  </a:lnTo>
                  <a:lnTo>
                    <a:pt x="266779" y="266826"/>
                  </a:lnTo>
                  <a:lnTo>
                    <a:pt x="307203" y="301624"/>
                  </a:lnTo>
                  <a:lnTo>
                    <a:pt x="350891" y="329056"/>
                  </a:lnTo>
                  <a:lnTo>
                    <a:pt x="398287" y="349503"/>
                  </a:lnTo>
                  <a:lnTo>
                    <a:pt x="446624" y="362457"/>
                  </a:lnTo>
                  <a:lnTo>
                    <a:pt x="496814" y="368045"/>
                  </a:lnTo>
                  <a:lnTo>
                    <a:pt x="513997" y="368553"/>
                  </a:lnTo>
                  <a:lnTo>
                    <a:pt x="530266" y="368045"/>
                  </a:lnTo>
                  <a:lnTo>
                    <a:pt x="580456" y="362457"/>
                  </a:lnTo>
                  <a:lnTo>
                    <a:pt x="629719" y="349503"/>
                  </a:lnTo>
                  <a:lnTo>
                    <a:pt x="676189" y="329056"/>
                  </a:lnTo>
                  <a:lnTo>
                    <a:pt x="720334" y="301624"/>
                  </a:lnTo>
                  <a:lnTo>
                    <a:pt x="760758" y="266826"/>
                  </a:lnTo>
                  <a:lnTo>
                    <a:pt x="795150" y="226440"/>
                  </a:lnTo>
                  <a:lnTo>
                    <a:pt x="822569" y="182752"/>
                  </a:lnTo>
                  <a:lnTo>
                    <a:pt x="843029" y="135889"/>
                  </a:lnTo>
                  <a:lnTo>
                    <a:pt x="847601" y="119633"/>
                  </a:lnTo>
                  <a:lnTo>
                    <a:pt x="852808" y="103250"/>
                  </a:lnTo>
                  <a:lnTo>
                    <a:pt x="855983" y="86613"/>
                  </a:lnTo>
                  <a:lnTo>
                    <a:pt x="858777" y="70357"/>
                  </a:lnTo>
                  <a:lnTo>
                    <a:pt x="860682" y="53593"/>
                  </a:lnTo>
                  <a:lnTo>
                    <a:pt x="862587" y="20192"/>
                  </a:lnTo>
                  <a:lnTo>
                    <a:pt x="861452" y="0"/>
                  </a:lnTo>
                  <a:close/>
                </a:path>
              </a:pathLst>
            </a:custGeom>
            <a:solidFill>
              <a:srgbClr val="0055A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90739" y="3489070"/>
              <a:ext cx="2282444" cy="219354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076830" y="7921243"/>
              <a:ext cx="5859145" cy="0"/>
            </a:xfrm>
            <a:custGeom>
              <a:avLst/>
              <a:gdLst/>
              <a:ahLst/>
              <a:cxnLst/>
              <a:rect l="l" t="t" r="r" b="b"/>
              <a:pathLst>
                <a:path w="5859145">
                  <a:moveTo>
                    <a:pt x="0" y="0"/>
                  </a:moveTo>
                  <a:lnTo>
                    <a:pt x="5859145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69824" y="2025522"/>
            <a:ext cx="2540000" cy="262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24915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Piojo, </a:t>
            </a:r>
            <a:r>
              <a:rPr sz="2400" b="1" spc="-20" dirty="0">
                <a:solidFill>
                  <a:srgbClr val="3D3D3D"/>
                </a:solidFill>
                <a:latin typeface="Arial"/>
                <a:cs typeface="Arial"/>
              </a:rPr>
              <a:t>Atlántico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15"/>
              </a:spcBef>
            </a:pP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Reserva</a:t>
            </a:r>
            <a:r>
              <a:rPr sz="3200" b="1" spc="-12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3D3D3D"/>
                </a:solidFill>
                <a:latin typeface="Arial"/>
                <a:cs typeface="Arial"/>
              </a:rPr>
              <a:t>–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Orden</a:t>
            </a:r>
            <a:r>
              <a:rPr sz="3200" b="1" spc="-7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6362680" y="9088525"/>
            <a:ext cx="1925320" cy="1200150"/>
          </a:xfrm>
          <a:custGeom>
            <a:avLst/>
            <a:gdLst/>
            <a:ahLst/>
            <a:cxnLst/>
            <a:rect l="l" t="t" r="r" b="b"/>
            <a:pathLst>
              <a:path w="1925319" h="1200150">
                <a:moveTo>
                  <a:pt x="511809" y="0"/>
                </a:moveTo>
                <a:lnTo>
                  <a:pt x="463423" y="2044"/>
                </a:lnTo>
                <a:lnTo>
                  <a:pt x="414273" y="8864"/>
                </a:lnTo>
                <a:lnTo>
                  <a:pt x="366521" y="21145"/>
                </a:lnTo>
                <a:lnTo>
                  <a:pt x="296163" y="47066"/>
                </a:lnTo>
                <a:lnTo>
                  <a:pt x="251840" y="70256"/>
                </a:lnTo>
                <a:lnTo>
                  <a:pt x="208787" y="98234"/>
                </a:lnTo>
                <a:lnTo>
                  <a:pt x="168528" y="131648"/>
                </a:lnTo>
                <a:lnTo>
                  <a:pt x="131698" y="168490"/>
                </a:lnTo>
                <a:lnTo>
                  <a:pt x="98932" y="208737"/>
                </a:lnTo>
                <a:lnTo>
                  <a:pt x="70992" y="251028"/>
                </a:lnTo>
                <a:lnTo>
                  <a:pt x="47751" y="295376"/>
                </a:lnTo>
                <a:lnTo>
                  <a:pt x="28701" y="341756"/>
                </a:lnTo>
                <a:lnTo>
                  <a:pt x="21843" y="365632"/>
                </a:lnTo>
                <a:lnTo>
                  <a:pt x="14350" y="389508"/>
                </a:lnTo>
                <a:lnTo>
                  <a:pt x="9525" y="414070"/>
                </a:lnTo>
                <a:lnTo>
                  <a:pt x="5460" y="437946"/>
                </a:lnTo>
                <a:lnTo>
                  <a:pt x="2666" y="462495"/>
                </a:lnTo>
                <a:lnTo>
                  <a:pt x="0" y="511619"/>
                </a:lnTo>
                <a:lnTo>
                  <a:pt x="2666" y="561416"/>
                </a:lnTo>
                <a:lnTo>
                  <a:pt x="9525" y="609841"/>
                </a:lnTo>
                <a:lnTo>
                  <a:pt x="28701" y="681469"/>
                </a:lnTo>
                <a:lnTo>
                  <a:pt x="47751" y="727862"/>
                </a:lnTo>
                <a:lnTo>
                  <a:pt x="70992" y="772883"/>
                </a:lnTo>
                <a:lnTo>
                  <a:pt x="98932" y="815174"/>
                </a:lnTo>
                <a:lnTo>
                  <a:pt x="131698" y="855421"/>
                </a:lnTo>
                <a:lnTo>
                  <a:pt x="474979" y="1200059"/>
                </a:lnTo>
                <a:lnTo>
                  <a:pt x="1925319" y="1200059"/>
                </a:lnTo>
                <a:lnTo>
                  <a:pt x="874902" y="149390"/>
                </a:lnTo>
                <a:lnTo>
                  <a:pt x="836040" y="114604"/>
                </a:lnTo>
                <a:lnTo>
                  <a:pt x="794384" y="83908"/>
                </a:lnTo>
                <a:lnTo>
                  <a:pt x="751331" y="57975"/>
                </a:lnTo>
                <a:lnTo>
                  <a:pt x="681735" y="27965"/>
                </a:lnTo>
                <a:lnTo>
                  <a:pt x="658494" y="21145"/>
                </a:lnTo>
                <a:lnTo>
                  <a:pt x="634618" y="13639"/>
                </a:lnTo>
                <a:lnTo>
                  <a:pt x="610742" y="8864"/>
                </a:lnTo>
                <a:lnTo>
                  <a:pt x="586231" y="4775"/>
                </a:lnTo>
                <a:lnTo>
                  <a:pt x="561593" y="2044"/>
                </a:lnTo>
                <a:lnTo>
                  <a:pt x="537082" y="673"/>
                </a:lnTo>
                <a:lnTo>
                  <a:pt x="511809" y="0"/>
                </a:lnTo>
                <a:close/>
              </a:path>
            </a:pathLst>
          </a:custGeom>
          <a:solidFill>
            <a:srgbClr val="FECA3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829282" y="1424177"/>
            <a:ext cx="3458845" cy="3977640"/>
            <a:chOff x="14829282" y="1424177"/>
            <a:chExt cx="3458845" cy="39776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829282" y="1424177"/>
              <a:ext cx="3458717" cy="397725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836140" y="1431416"/>
              <a:ext cx="3451860" cy="3919220"/>
            </a:xfrm>
            <a:custGeom>
              <a:avLst/>
              <a:gdLst/>
              <a:ahLst/>
              <a:cxnLst/>
              <a:rect l="l" t="t" r="r" b="b"/>
              <a:pathLst>
                <a:path w="3451859" h="3919220">
                  <a:moveTo>
                    <a:pt x="3224529" y="0"/>
                  </a:moveTo>
                  <a:lnTo>
                    <a:pt x="227329" y="0"/>
                  </a:lnTo>
                  <a:lnTo>
                    <a:pt x="181482" y="4572"/>
                  </a:lnTo>
                  <a:lnTo>
                    <a:pt x="138811" y="17906"/>
                  </a:lnTo>
                  <a:lnTo>
                    <a:pt x="100202" y="38861"/>
                  </a:lnTo>
                  <a:lnTo>
                    <a:pt x="66548" y="66548"/>
                  </a:lnTo>
                  <a:lnTo>
                    <a:pt x="38861" y="100202"/>
                  </a:lnTo>
                  <a:lnTo>
                    <a:pt x="17906" y="138810"/>
                  </a:lnTo>
                  <a:lnTo>
                    <a:pt x="4571" y="181355"/>
                  </a:lnTo>
                  <a:lnTo>
                    <a:pt x="0" y="227202"/>
                  </a:lnTo>
                  <a:lnTo>
                    <a:pt x="0" y="3691636"/>
                  </a:lnTo>
                  <a:lnTo>
                    <a:pt x="4571" y="3737482"/>
                  </a:lnTo>
                  <a:lnTo>
                    <a:pt x="17906" y="3780028"/>
                  </a:lnTo>
                  <a:lnTo>
                    <a:pt x="38861" y="3818636"/>
                  </a:lnTo>
                  <a:lnTo>
                    <a:pt x="66548" y="3852291"/>
                  </a:lnTo>
                  <a:lnTo>
                    <a:pt x="100202" y="3879977"/>
                  </a:lnTo>
                  <a:lnTo>
                    <a:pt x="138811" y="3900931"/>
                  </a:lnTo>
                  <a:lnTo>
                    <a:pt x="181482" y="3914266"/>
                  </a:lnTo>
                  <a:lnTo>
                    <a:pt x="227329" y="3918839"/>
                  </a:lnTo>
                  <a:lnTo>
                    <a:pt x="3224529" y="3918839"/>
                  </a:lnTo>
                  <a:lnTo>
                    <a:pt x="3270377" y="3914266"/>
                  </a:lnTo>
                  <a:lnTo>
                    <a:pt x="3313048" y="3900931"/>
                  </a:lnTo>
                  <a:lnTo>
                    <a:pt x="3351656" y="3879977"/>
                  </a:lnTo>
                  <a:lnTo>
                    <a:pt x="3385311" y="3852291"/>
                  </a:lnTo>
                  <a:lnTo>
                    <a:pt x="3412998" y="3818636"/>
                  </a:lnTo>
                  <a:lnTo>
                    <a:pt x="3433952" y="3780028"/>
                  </a:lnTo>
                  <a:lnTo>
                    <a:pt x="3447288" y="3737482"/>
                  </a:lnTo>
                  <a:lnTo>
                    <a:pt x="3451859" y="3691636"/>
                  </a:lnTo>
                  <a:lnTo>
                    <a:pt x="3451859" y="227202"/>
                  </a:lnTo>
                  <a:lnTo>
                    <a:pt x="3447288" y="181355"/>
                  </a:lnTo>
                  <a:lnTo>
                    <a:pt x="3433952" y="138810"/>
                  </a:lnTo>
                  <a:lnTo>
                    <a:pt x="3412998" y="100202"/>
                  </a:lnTo>
                  <a:lnTo>
                    <a:pt x="3385311" y="66548"/>
                  </a:lnTo>
                  <a:lnTo>
                    <a:pt x="3351656" y="38861"/>
                  </a:lnTo>
                  <a:lnTo>
                    <a:pt x="3313048" y="17906"/>
                  </a:lnTo>
                  <a:lnTo>
                    <a:pt x="3270377" y="4572"/>
                  </a:lnTo>
                  <a:lnTo>
                    <a:pt x="3224529" y="0"/>
                  </a:lnTo>
                  <a:close/>
                </a:path>
              </a:pathLst>
            </a:custGeom>
            <a:solidFill>
              <a:srgbClr val="FECA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5220314" y="1983739"/>
            <a:ext cx="212407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Tocancipá, </a:t>
            </a:r>
            <a:r>
              <a:rPr sz="2400" b="1" spc="-25" dirty="0">
                <a:solidFill>
                  <a:srgbClr val="3D3D3D"/>
                </a:solidFill>
                <a:latin typeface="Arial"/>
                <a:cs typeface="Arial"/>
              </a:rPr>
              <a:t>Cundinamarca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289285" y="5930645"/>
            <a:ext cx="3503295" cy="3977640"/>
            <a:chOff x="10289285" y="5930645"/>
            <a:chExt cx="3503295" cy="397764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9285" y="5930645"/>
              <a:ext cx="3503295" cy="397725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296143" y="5937884"/>
              <a:ext cx="3445510" cy="3919220"/>
            </a:xfrm>
            <a:custGeom>
              <a:avLst/>
              <a:gdLst/>
              <a:ahLst/>
              <a:cxnLst/>
              <a:rect l="l" t="t" r="r" b="b"/>
              <a:pathLst>
                <a:path w="3445509" h="3919220">
                  <a:moveTo>
                    <a:pt x="3218561" y="0"/>
                  </a:moveTo>
                  <a:lnTo>
                    <a:pt x="226822" y="0"/>
                  </a:lnTo>
                  <a:lnTo>
                    <a:pt x="181101" y="4572"/>
                  </a:lnTo>
                  <a:lnTo>
                    <a:pt x="138556" y="17780"/>
                  </a:lnTo>
                  <a:lnTo>
                    <a:pt x="100075" y="38735"/>
                  </a:lnTo>
                  <a:lnTo>
                    <a:pt x="66421" y="66421"/>
                  </a:lnTo>
                  <a:lnTo>
                    <a:pt x="38734" y="99949"/>
                  </a:lnTo>
                  <a:lnTo>
                    <a:pt x="17779" y="138557"/>
                  </a:lnTo>
                  <a:lnTo>
                    <a:pt x="4572" y="181101"/>
                  </a:lnTo>
                  <a:lnTo>
                    <a:pt x="0" y="226822"/>
                  </a:lnTo>
                  <a:lnTo>
                    <a:pt x="0" y="3692004"/>
                  </a:lnTo>
                  <a:lnTo>
                    <a:pt x="4572" y="3737724"/>
                  </a:lnTo>
                  <a:lnTo>
                    <a:pt x="17779" y="3780307"/>
                  </a:lnTo>
                  <a:lnTo>
                    <a:pt x="38734" y="3818839"/>
                  </a:lnTo>
                  <a:lnTo>
                    <a:pt x="66421" y="3852405"/>
                  </a:lnTo>
                  <a:lnTo>
                    <a:pt x="100075" y="3880104"/>
                  </a:lnTo>
                  <a:lnTo>
                    <a:pt x="138556" y="3901020"/>
                  </a:lnTo>
                  <a:lnTo>
                    <a:pt x="181101" y="3914241"/>
                  </a:lnTo>
                  <a:lnTo>
                    <a:pt x="226822" y="3918851"/>
                  </a:lnTo>
                  <a:lnTo>
                    <a:pt x="3218561" y="3918851"/>
                  </a:lnTo>
                  <a:lnTo>
                    <a:pt x="3264280" y="3914241"/>
                  </a:lnTo>
                  <a:lnTo>
                    <a:pt x="3306952" y="3901020"/>
                  </a:lnTo>
                  <a:lnTo>
                    <a:pt x="3345434" y="3880104"/>
                  </a:lnTo>
                  <a:lnTo>
                    <a:pt x="3379088" y="3852405"/>
                  </a:lnTo>
                  <a:lnTo>
                    <a:pt x="3406775" y="3818839"/>
                  </a:lnTo>
                  <a:lnTo>
                    <a:pt x="3427729" y="3780307"/>
                  </a:lnTo>
                  <a:lnTo>
                    <a:pt x="3440938" y="3737724"/>
                  </a:lnTo>
                  <a:lnTo>
                    <a:pt x="3445509" y="3692004"/>
                  </a:lnTo>
                  <a:lnTo>
                    <a:pt x="3445509" y="226822"/>
                  </a:lnTo>
                  <a:lnTo>
                    <a:pt x="3440938" y="181101"/>
                  </a:lnTo>
                  <a:lnTo>
                    <a:pt x="3427729" y="138557"/>
                  </a:lnTo>
                  <a:lnTo>
                    <a:pt x="3406775" y="99949"/>
                  </a:lnTo>
                  <a:lnTo>
                    <a:pt x="3379088" y="66421"/>
                  </a:lnTo>
                  <a:lnTo>
                    <a:pt x="3345434" y="38735"/>
                  </a:lnTo>
                  <a:lnTo>
                    <a:pt x="3306952" y="17780"/>
                  </a:lnTo>
                  <a:lnTo>
                    <a:pt x="3264280" y="4572"/>
                  </a:lnTo>
                  <a:lnTo>
                    <a:pt x="3218561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459719" y="8245474"/>
              <a:ext cx="3118485" cy="0"/>
            </a:xfrm>
            <a:custGeom>
              <a:avLst/>
              <a:gdLst/>
              <a:ahLst/>
              <a:cxnLst/>
              <a:rect l="l" t="t" r="r" b="b"/>
              <a:pathLst>
                <a:path w="3118484">
                  <a:moveTo>
                    <a:pt x="0" y="0"/>
                  </a:moveTo>
                  <a:lnTo>
                    <a:pt x="3118485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9920478" y="445769"/>
            <a:ext cx="4831080" cy="5408295"/>
            <a:chOff x="9920478" y="445769"/>
            <a:chExt cx="4831080" cy="540829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20478" y="445769"/>
              <a:ext cx="4830699" cy="540829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28098" y="452881"/>
              <a:ext cx="4772025" cy="5349874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116279" y="2123058"/>
            <a:ext cx="8074659" cy="1978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u="sng" spc="-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Incluye:</a:t>
            </a:r>
            <a:endParaRPr sz="20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10"/>
              </a:spcBef>
            </a:pPr>
            <a:r>
              <a:rPr sz="1800" dirty="0">
                <a:latin typeface="Arial MT"/>
                <a:cs typeface="Arial MT"/>
              </a:rPr>
              <a:t>Acceso</a:t>
            </a:r>
            <a:r>
              <a:rPr sz="1800" spc="43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a:</a:t>
            </a:r>
            <a:r>
              <a:rPr sz="1800" spc="20" dirty="0">
                <a:latin typeface="Arial MT"/>
                <a:cs typeface="Arial MT"/>
              </a:rPr>
              <a:t>  </a:t>
            </a:r>
            <a:r>
              <a:rPr sz="1800" dirty="0">
                <a:latin typeface="Arial MT"/>
                <a:cs typeface="Arial MT"/>
              </a:rPr>
              <a:t>Edificio</a:t>
            </a:r>
            <a:r>
              <a:rPr sz="1800" spc="20" dirty="0">
                <a:latin typeface="Arial MT"/>
                <a:cs typeface="Arial MT"/>
              </a:rPr>
              <a:t>  </a:t>
            </a:r>
            <a:r>
              <a:rPr sz="1800" dirty="0">
                <a:latin typeface="Arial MT"/>
                <a:cs typeface="Arial MT"/>
              </a:rPr>
              <a:t>El</a:t>
            </a:r>
            <a:r>
              <a:rPr sz="1800" spc="46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Cóndor,</a:t>
            </a:r>
            <a:r>
              <a:rPr sz="1800" spc="15" dirty="0">
                <a:latin typeface="Arial MT"/>
                <a:cs typeface="Arial MT"/>
              </a:rPr>
              <a:t>  </a:t>
            </a:r>
            <a:r>
              <a:rPr sz="1800" dirty="0">
                <a:latin typeface="Arial MT"/>
                <a:cs typeface="Arial MT"/>
              </a:rPr>
              <a:t>Bicicletas</a:t>
            </a:r>
            <a:r>
              <a:rPr sz="1800" spc="20" dirty="0">
                <a:latin typeface="Arial MT"/>
                <a:cs typeface="Arial MT"/>
              </a:rPr>
              <a:t>  </a:t>
            </a:r>
            <a:r>
              <a:rPr sz="1800" dirty="0">
                <a:latin typeface="Arial MT"/>
                <a:cs typeface="Arial MT"/>
              </a:rPr>
              <a:t>Acuáticas,</a:t>
            </a:r>
            <a:r>
              <a:rPr sz="1800" spc="25" dirty="0">
                <a:latin typeface="Arial MT"/>
                <a:cs typeface="Arial MT"/>
              </a:rPr>
              <a:t>  </a:t>
            </a:r>
            <a:r>
              <a:rPr sz="1800" dirty="0">
                <a:latin typeface="Arial MT"/>
                <a:cs typeface="Arial MT"/>
              </a:rPr>
              <a:t>Parque</a:t>
            </a:r>
            <a:r>
              <a:rPr sz="1800" spc="45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Infantil,</a:t>
            </a:r>
            <a:r>
              <a:rPr sz="1800" spc="48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Carros </a:t>
            </a:r>
            <a:r>
              <a:rPr sz="1800" dirty="0">
                <a:latin typeface="Arial MT"/>
                <a:cs typeface="Arial MT"/>
              </a:rPr>
              <a:t>Chocones,</a:t>
            </a:r>
            <a:r>
              <a:rPr sz="1800" spc="60" dirty="0">
                <a:latin typeface="Arial MT"/>
                <a:cs typeface="Arial MT"/>
              </a:rPr>
              <a:t>  </a:t>
            </a:r>
            <a:r>
              <a:rPr sz="1800" dirty="0">
                <a:latin typeface="Arial MT"/>
                <a:cs typeface="Arial MT"/>
              </a:rPr>
              <a:t>Recodo</a:t>
            </a:r>
            <a:r>
              <a:rPr sz="1800" spc="70" dirty="0">
                <a:latin typeface="Arial MT"/>
                <a:cs typeface="Arial MT"/>
              </a:rPr>
              <a:t>  </a:t>
            </a:r>
            <a:r>
              <a:rPr sz="1800" dirty="0">
                <a:latin typeface="Arial MT"/>
                <a:cs typeface="Arial MT"/>
              </a:rPr>
              <a:t>de</a:t>
            </a:r>
            <a:r>
              <a:rPr sz="1800" spc="75" dirty="0">
                <a:latin typeface="Arial MT"/>
                <a:cs typeface="Arial MT"/>
              </a:rPr>
              <a:t>  </a:t>
            </a:r>
            <a:r>
              <a:rPr sz="1800" dirty="0">
                <a:latin typeface="Arial MT"/>
                <a:cs typeface="Arial MT"/>
              </a:rPr>
              <a:t>San</a:t>
            </a:r>
            <a:r>
              <a:rPr sz="1800" spc="70" dirty="0">
                <a:latin typeface="Arial MT"/>
                <a:cs typeface="Arial MT"/>
              </a:rPr>
              <a:t>  </a:t>
            </a:r>
            <a:r>
              <a:rPr sz="1800" dirty="0">
                <a:latin typeface="Arial MT"/>
                <a:cs typeface="Arial MT"/>
              </a:rPr>
              <a:t>Agustín,</a:t>
            </a:r>
            <a:r>
              <a:rPr sz="1800" spc="65" dirty="0">
                <a:latin typeface="Arial MT"/>
                <a:cs typeface="Arial MT"/>
              </a:rPr>
              <a:t>  </a:t>
            </a:r>
            <a:r>
              <a:rPr sz="1800" dirty="0">
                <a:latin typeface="Arial MT"/>
                <a:cs typeface="Arial MT"/>
              </a:rPr>
              <a:t>Avión</a:t>
            </a:r>
            <a:r>
              <a:rPr sz="1800" spc="75" dirty="0">
                <a:latin typeface="Arial MT"/>
                <a:cs typeface="Arial MT"/>
              </a:rPr>
              <a:t>  </a:t>
            </a:r>
            <a:r>
              <a:rPr sz="1800" dirty="0">
                <a:latin typeface="Arial MT"/>
                <a:cs typeface="Arial MT"/>
              </a:rPr>
              <a:t>HK</a:t>
            </a:r>
            <a:r>
              <a:rPr sz="1800" spc="75" dirty="0">
                <a:latin typeface="Arial MT"/>
                <a:cs typeface="Arial MT"/>
              </a:rPr>
              <a:t>  </a:t>
            </a:r>
            <a:r>
              <a:rPr sz="1800" dirty="0">
                <a:latin typeface="Arial MT"/>
                <a:cs typeface="Arial MT"/>
              </a:rPr>
              <a:t>136,</a:t>
            </a:r>
            <a:r>
              <a:rPr sz="1800" spc="80" dirty="0">
                <a:latin typeface="Arial MT"/>
                <a:cs typeface="Arial MT"/>
              </a:rPr>
              <a:t>  </a:t>
            </a:r>
            <a:r>
              <a:rPr sz="1800" dirty="0">
                <a:latin typeface="Arial MT"/>
                <a:cs typeface="Arial MT"/>
              </a:rPr>
              <a:t>Plaza</a:t>
            </a:r>
            <a:r>
              <a:rPr sz="1800" spc="65" dirty="0">
                <a:latin typeface="Arial MT"/>
                <a:cs typeface="Arial MT"/>
              </a:rPr>
              <a:t>  </a:t>
            </a:r>
            <a:r>
              <a:rPr sz="1800" dirty="0">
                <a:latin typeface="Arial MT"/>
                <a:cs typeface="Arial MT"/>
              </a:rPr>
              <a:t>de</a:t>
            </a:r>
            <a:r>
              <a:rPr sz="1800" spc="80" dirty="0">
                <a:latin typeface="Arial MT"/>
                <a:cs typeface="Arial MT"/>
              </a:rPr>
              <a:t>  </a:t>
            </a:r>
            <a:r>
              <a:rPr sz="1800" spc="-10" dirty="0">
                <a:latin typeface="Arial MT"/>
                <a:cs typeface="Arial MT"/>
              </a:rPr>
              <a:t>Banderas, </a:t>
            </a:r>
            <a:r>
              <a:rPr sz="1800" dirty="0">
                <a:latin typeface="Arial MT"/>
                <a:cs typeface="Arial MT"/>
              </a:rPr>
              <a:t>Manantial</a:t>
            </a:r>
            <a:r>
              <a:rPr sz="1800" spc="6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de</a:t>
            </a:r>
            <a:r>
              <a:rPr sz="1800" spc="6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los</a:t>
            </a:r>
            <a:r>
              <a:rPr sz="1800" spc="8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Centauros,</a:t>
            </a:r>
            <a:r>
              <a:rPr sz="1800" spc="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Puente</a:t>
            </a:r>
            <a:r>
              <a:rPr sz="1800" spc="7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Santafé</a:t>
            </a:r>
            <a:r>
              <a:rPr sz="1800" spc="8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de</a:t>
            </a:r>
            <a:r>
              <a:rPr sz="1800" spc="7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Antioquia,</a:t>
            </a:r>
            <a:r>
              <a:rPr sz="1800" spc="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Monumento</a:t>
            </a:r>
            <a:r>
              <a:rPr sz="1800" spc="7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7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Dios, </a:t>
            </a:r>
            <a:r>
              <a:rPr sz="1800" dirty="0">
                <a:latin typeface="Arial MT"/>
                <a:cs typeface="Arial MT"/>
              </a:rPr>
              <a:t>Taj</a:t>
            </a:r>
            <a:r>
              <a:rPr sz="1800" spc="3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Mahal,</a:t>
            </a:r>
            <a:r>
              <a:rPr sz="1800" spc="34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Monumento</a:t>
            </a:r>
            <a:r>
              <a:rPr sz="1800" spc="34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3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la</a:t>
            </a:r>
            <a:r>
              <a:rPr sz="1800" spc="34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Nacionalidad,</a:t>
            </a:r>
            <a:r>
              <a:rPr sz="1800" spc="34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Castillo</a:t>
            </a:r>
            <a:r>
              <a:rPr sz="1800" spc="35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Medieval,</a:t>
            </a:r>
            <a:r>
              <a:rPr sz="1800" spc="34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Gran</a:t>
            </a:r>
            <a:r>
              <a:rPr sz="1800" spc="3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Mapa</a:t>
            </a:r>
            <a:r>
              <a:rPr sz="1800" spc="345" dirty="0">
                <a:latin typeface="Arial MT"/>
                <a:cs typeface="Arial MT"/>
              </a:rPr>
              <a:t> </a:t>
            </a:r>
            <a:r>
              <a:rPr sz="1800" spc="-25" dirty="0">
                <a:latin typeface="Arial MT"/>
                <a:cs typeface="Arial MT"/>
              </a:rPr>
              <a:t>de </a:t>
            </a:r>
            <a:r>
              <a:rPr sz="1800" dirty="0">
                <a:latin typeface="Arial MT"/>
                <a:cs typeface="Arial MT"/>
              </a:rPr>
              <a:t>Colombia</a:t>
            </a:r>
            <a:r>
              <a:rPr sz="1800" spc="14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Aviario,</a:t>
            </a:r>
            <a:r>
              <a:rPr sz="1800" spc="15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Fantasía</a:t>
            </a:r>
            <a:r>
              <a:rPr sz="1800" spc="15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las</a:t>
            </a:r>
            <a:r>
              <a:rPr sz="1800" spc="16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Mil</a:t>
            </a:r>
            <a:r>
              <a:rPr sz="1800" spc="14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y</a:t>
            </a:r>
            <a:r>
              <a:rPr sz="1800" spc="1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Una</a:t>
            </a:r>
            <a:r>
              <a:rPr sz="1800" spc="14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Noches,</a:t>
            </a:r>
            <a:r>
              <a:rPr sz="1800" spc="16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Fontana</a:t>
            </a:r>
            <a:r>
              <a:rPr sz="1800" spc="15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Mitológica,</a:t>
            </a:r>
            <a:r>
              <a:rPr sz="1800" spc="16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Museo </a:t>
            </a:r>
            <a:r>
              <a:rPr sz="1800" dirty="0">
                <a:latin typeface="Arial MT"/>
                <a:cs typeface="Arial MT"/>
              </a:rPr>
              <a:t>del</a:t>
            </a:r>
            <a:r>
              <a:rPr sz="1800" spc="45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Hombre,</a:t>
            </a:r>
            <a:r>
              <a:rPr sz="1800" spc="459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Trajes</a:t>
            </a:r>
            <a:r>
              <a:rPr sz="1800" spc="45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del</a:t>
            </a:r>
            <a:r>
              <a:rPr sz="1800" spc="45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Mundo,</a:t>
            </a:r>
            <a:r>
              <a:rPr sz="1800" spc="45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Teatrino,</a:t>
            </a:r>
            <a:r>
              <a:rPr sz="1800" spc="45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Jardín</a:t>
            </a:r>
            <a:r>
              <a:rPr sz="1800" spc="45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de</a:t>
            </a:r>
            <a:r>
              <a:rPr sz="1800" spc="45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los</a:t>
            </a:r>
            <a:r>
              <a:rPr sz="1800" spc="46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Dinosaurios,</a:t>
            </a:r>
            <a:r>
              <a:rPr sz="1800" spc="180" dirty="0">
                <a:latin typeface="Arial MT"/>
                <a:cs typeface="Arial MT"/>
              </a:rPr>
              <a:t>  </a:t>
            </a:r>
            <a:r>
              <a:rPr sz="1800" spc="-10" dirty="0">
                <a:latin typeface="Arial MT"/>
                <a:cs typeface="Arial MT"/>
              </a:rPr>
              <a:t>Siete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16279" y="4075556"/>
            <a:ext cx="8075295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Maravillas</a:t>
            </a:r>
            <a:r>
              <a:rPr sz="1800" spc="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del</a:t>
            </a:r>
            <a:r>
              <a:rPr sz="1800" spc="5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Mundo</a:t>
            </a:r>
            <a:r>
              <a:rPr sz="1800" spc="5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Antiguo.</a:t>
            </a:r>
            <a:r>
              <a:rPr sz="1800" spc="6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Atracciones</a:t>
            </a:r>
            <a:r>
              <a:rPr sz="1800" spc="5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Mecánicas:</a:t>
            </a:r>
            <a:r>
              <a:rPr sz="1800" spc="5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Tacitas,</a:t>
            </a:r>
            <a:r>
              <a:rPr sz="1800" spc="5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Cisnes,</a:t>
            </a:r>
            <a:r>
              <a:rPr sz="1800" spc="5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Carros </a:t>
            </a:r>
            <a:r>
              <a:rPr sz="1800" dirty="0">
                <a:latin typeface="Arial MT"/>
                <a:cs typeface="Arial MT"/>
              </a:rPr>
              <a:t>Chocones,</a:t>
            </a:r>
            <a:r>
              <a:rPr sz="1800" spc="130" dirty="0">
                <a:latin typeface="Arial MT"/>
                <a:cs typeface="Arial MT"/>
              </a:rPr>
              <a:t>  </a:t>
            </a:r>
            <a:r>
              <a:rPr sz="1800" dirty="0">
                <a:latin typeface="Arial MT"/>
                <a:cs typeface="Arial MT"/>
              </a:rPr>
              <a:t>Piscina</a:t>
            </a:r>
            <a:r>
              <a:rPr sz="1800" spc="130" dirty="0">
                <a:latin typeface="Arial MT"/>
                <a:cs typeface="Arial MT"/>
              </a:rPr>
              <a:t>  </a:t>
            </a:r>
            <a:r>
              <a:rPr sz="1800" dirty="0">
                <a:latin typeface="Arial MT"/>
                <a:cs typeface="Arial MT"/>
              </a:rPr>
              <a:t>de</a:t>
            </a:r>
            <a:r>
              <a:rPr sz="1800" spc="130" dirty="0">
                <a:latin typeface="Arial MT"/>
                <a:cs typeface="Arial MT"/>
              </a:rPr>
              <a:t>  </a:t>
            </a:r>
            <a:r>
              <a:rPr sz="1800" dirty="0">
                <a:latin typeface="Arial MT"/>
                <a:cs typeface="Arial MT"/>
              </a:rPr>
              <a:t>Pelotas,</a:t>
            </a:r>
            <a:r>
              <a:rPr sz="1800" spc="130" dirty="0">
                <a:latin typeface="Arial MT"/>
                <a:cs typeface="Arial MT"/>
              </a:rPr>
              <a:t>  </a:t>
            </a:r>
            <a:r>
              <a:rPr sz="1800" dirty="0">
                <a:latin typeface="Arial MT"/>
                <a:cs typeface="Arial MT"/>
              </a:rPr>
              <a:t>Carrusel,</a:t>
            </a:r>
            <a:r>
              <a:rPr sz="1800" spc="130" dirty="0">
                <a:latin typeface="Arial MT"/>
                <a:cs typeface="Arial MT"/>
              </a:rPr>
              <a:t>  </a:t>
            </a:r>
            <a:r>
              <a:rPr sz="1800" dirty="0">
                <a:latin typeface="Arial MT"/>
                <a:cs typeface="Arial MT"/>
              </a:rPr>
              <a:t>Elefantes,</a:t>
            </a:r>
            <a:r>
              <a:rPr sz="1800" spc="135" dirty="0">
                <a:latin typeface="Arial MT"/>
                <a:cs typeface="Arial MT"/>
              </a:rPr>
              <a:t>  </a:t>
            </a:r>
            <a:r>
              <a:rPr sz="1800" dirty="0">
                <a:latin typeface="Arial MT"/>
                <a:cs typeface="Arial MT"/>
              </a:rPr>
              <a:t>Aerociclas,</a:t>
            </a:r>
            <a:r>
              <a:rPr sz="1800" spc="130" dirty="0">
                <a:latin typeface="Arial MT"/>
                <a:cs typeface="Arial MT"/>
              </a:rPr>
              <a:t>  </a:t>
            </a:r>
            <a:r>
              <a:rPr sz="1800" spc="-10" dirty="0">
                <a:latin typeface="Arial MT"/>
                <a:cs typeface="Arial MT"/>
              </a:rPr>
              <a:t>Ballenas, </a:t>
            </a:r>
            <a:r>
              <a:rPr sz="1800" dirty="0">
                <a:latin typeface="Arial MT"/>
                <a:cs typeface="Arial MT"/>
              </a:rPr>
              <a:t>Troncomóviles,</a:t>
            </a:r>
            <a:r>
              <a:rPr sz="1800" spc="4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Motos,</a:t>
            </a:r>
            <a:r>
              <a:rPr sz="1800" spc="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Tren</a:t>
            </a:r>
            <a:r>
              <a:rPr sz="1800" spc="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Muñeca,</a:t>
            </a:r>
            <a:r>
              <a:rPr sz="1800" spc="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Rueda</a:t>
            </a:r>
            <a:r>
              <a:rPr sz="1800" spc="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de</a:t>
            </a:r>
            <a:r>
              <a:rPr sz="1800" spc="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Chicago,</a:t>
            </a:r>
            <a:r>
              <a:rPr sz="1800" spc="4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Refugio</a:t>
            </a:r>
            <a:r>
              <a:rPr sz="1800" spc="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de</a:t>
            </a:r>
            <a:r>
              <a:rPr sz="1800" spc="2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Hércules, </a:t>
            </a:r>
            <a:r>
              <a:rPr sz="1800" dirty="0">
                <a:latin typeface="Arial MT"/>
                <a:cs typeface="Arial MT"/>
              </a:rPr>
              <a:t>Mar</a:t>
            </a:r>
            <a:r>
              <a:rPr sz="1800" spc="7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Caribe,</a:t>
            </a:r>
            <a:r>
              <a:rPr sz="1800" spc="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Mirador,</a:t>
            </a:r>
            <a:r>
              <a:rPr sz="1800" spc="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Vivario,</a:t>
            </a:r>
            <a:r>
              <a:rPr sz="1800" spc="9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Monumento</a:t>
            </a:r>
            <a:r>
              <a:rPr sz="1800" spc="8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Caídos</a:t>
            </a:r>
            <a:r>
              <a:rPr sz="1800" spc="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en</a:t>
            </a:r>
            <a:r>
              <a:rPr sz="1800" spc="8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Acción</a:t>
            </a:r>
            <a:r>
              <a:rPr sz="1800" spc="8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Armada</a:t>
            </a:r>
            <a:r>
              <a:rPr sz="1800" spc="9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Nacional, </a:t>
            </a:r>
            <a:r>
              <a:rPr sz="1800" dirty="0">
                <a:latin typeface="Arial MT"/>
                <a:cs typeface="Arial MT"/>
              </a:rPr>
              <a:t>Lago</a:t>
            </a:r>
            <a:r>
              <a:rPr sz="1800" spc="-4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kayaks,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Bioparque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Wakatá: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Lago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de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Flamencos,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Sabana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Africana,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Tigres, </a:t>
            </a:r>
            <a:r>
              <a:rPr sz="1800" dirty="0">
                <a:latin typeface="Arial MT"/>
                <a:cs typeface="Arial MT"/>
              </a:rPr>
              <a:t>Mamíferos</a:t>
            </a:r>
            <a:r>
              <a:rPr sz="1800" spc="2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Pequeños,</a:t>
            </a:r>
            <a:r>
              <a:rPr sz="1800" spc="2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Aves,</a:t>
            </a:r>
            <a:r>
              <a:rPr sz="1800" spc="2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Ciervos</a:t>
            </a:r>
            <a:r>
              <a:rPr sz="1800" spc="2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y</a:t>
            </a:r>
            <a:r>
              <a:rPr sz="1800" spc="2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pecaríes,</a:t>
            </a:r>
            <a:r>
              <a:rPr sz="1800" spc="2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Isla</a:t>
            </a:r>
            <a:r>
              <a:rPr sz="1800" spc="2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de</a:t>
            </a:r>
            <a:r>
              <a:rPr sz="1800" spc="2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Primates,</a:t>
            </a:r>
            <a:r>
              <a:rPr sz="1800" spc="22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Orinoquía, </a:t>
            </a:r>
            <a:r>
              <a:rPr sz="1800" dirty="0">
                <a:latin typeface="Arial MT"/>
                <a:cs typeface="Arial MT"/>
              </a:rPr>
              <a:t>Chiquirodeo,</a:t>
            </a:r>
            <a:r>
              <a:rPr sz="1800" spc="14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Parque</a:t>
            </a:r>
            <a:r>
              <a:rPr sz="1800" spc="15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Infantil</a:t>
            </a:r>
            <a:r>
              <a:rPr sz="1800" spc="16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Chiquirrinchis,</a:t>
            </a:r>
            <a:r>
              <a:rPr sz="1800" spc="17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Comarca</a:t>
            </a:r>
            <a:r>
              <a:rPr sz="1800" spc="14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del</a:t>
            </a:r>
            <a:r>
              <a:rPr sz="1800" spc="16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Cóndor</a:t>
            </a:r>
            <a:r>
              <a:rPr sz="1800" spc="16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y</a:t>
            </a:r>
            <a:r>
              <a:rPr sz="1800" spc="13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Ecoparque Sabana.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16279" y="6702297"/>
            <a:ext cx="778192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b="1" dirty="0">
                <a:latin typeface="Arial"/>
                <a:cs typeface="Arial"/>
              </a:rPr>
              <a:t>No</a:t>
            </a:r>
            <a:r>
              <a:rPr sz="1900" b="1" spc="-135" dirty="0">
                <a:latin typeface="Arial"/>
                <a:cs typeface="Arial"/>
              </a:rPr>
              <a:t> </a:t>
            </a:r>
            <a:r>
              <a:rPr sz="1900" b="1" dirty="0">
                <a:latin typeface="Arial"/>
                <a:cs typeface="Arial"/>
              </a:rPr>
              <a:t>incluye:</a:t>
            </a:r>
            <a:r>
              <a:rPr sz="1900" b="1" spc="-110" dirty="0">
                <a:latin typeface="Arial"/>
                <a:cs typeface="Arial"/>
              </a:rPr>
              <a:t> </a:t>
            </a:r>
            <a:r>
              <a:rPr sz="1900" dirty="0">
                <a:latin typeface="Arial MT"/>
                <a:cs typeface="Arial MT"/>
              </a:rPr>
              <a:t>Bicicletas</a:t>
            </a:r>
            <a:r>
              <a:rPr sz="1900" spc="-7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ecoparque</a:t>
            </a:r>
            <a:r>
              <a:rPr sz="1900" spc="-3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Sabana</a:t>
            </a:r>
            <a:r>
              <a:rPr sz="1900" spc="-6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y</a:t>
            </a:r>
            <a:r>
              <a:rPr sz="1900" spc="-13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Recorrido</a:t>
            </a:r>
            <a:r>
              <a:rPr sz="1900" spc="-8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Tren</a:t>
            </a:r>
            <a:r>
              <a:rPr sz="1900" spc="-10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de</a:t>
            </a:r>
            <a:r>
              <a:rPr sz="1900" spc="-105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los</a:t>
            </a:r>
            <a:r>
              <a:rPr sz="1900" spc="-125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Andes</a:t>
            </a:r>
            <a:endParaRPr sz="19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16279" y="7348219"/>
            <a:ext cx="6908165" cy="604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900" b="1" dirty="0">
                <a:latin typeface="Arial"/>
                <a:cs typeface="Arial"/>
              </a:rPr>
              <a:t>Niños</a:t>
            </a:r>
            <a:r>
              <a:rPr sz="1900" b="1" spc="-90" dirty="0">
                <a:latin typeface="Arial"/>
                <a:cs typeface="Arial"/>
              </a:rPr>
              <a:t> </a:t>
            </a:r>
            <a:r>
              <a:rPr sz="1900" b="1" dirty="0">
                <a:latin typeface="Arial"/>
                <a:cs typeface="Arial"/>
              </a:rPr>
              <a:t>menores</a:t>
            </a:r>
            <a:r>
              <a:rPr sz="1900" b="1" spc="-45" dirty="0">
                <a:latin typeface="Arial"/>
                <a:cs typeface="Arial"/>
              </a:rPr>
              <a:t> </a:t>
            </a:r>
            <a:r>
              <a:rPr sz="1900" b="1" dirty="0">
                <a:latin typeface="Arial"/>
                <a:cs typeface="Arial"/>
              </a:rPr>
              <a:t>de</a:t>
            </a:r>
            <a:r>
              <a:rPr sz="1900" b="1" spc="-100" dirty="0">
                <a:latin typeface="Arial"/>
                <a:cs typeface="Arial"/>
              </a:rPr>
              <a:t> </a:t>
            </a:r>
            <a:r>
              <a:rPr sz="1900" b="1" dirty="0">
                <a:latin typeface="Arial"/>
                <a:cs typeface="Arial"/>
              </a:rPr>
              <a:t>85cm</a:t>
            </a:r>
            <a:r>
              <a:rPr sz="1900" b="1" spc="-60" dirty="0">
                <a:latin typeface="Arial"/>
                <a:cs typeface="Arial"/>
              </a:rPr>
              <a:t> </a:t>
            </a:r>
            <a:r>
              <a:rPr sz="1900" b="1" dirty="0">
                <a:latin typeface="Arial"/>
                <a:cs typeface="Arial"/>
              </a:rPr>
              <a:t>no</a:t>
            </a:r>
            <a:r>
              <a:rPr sz="1900" b="1" spc="-100" dirty="0">
                <a:latin typeface="Arial"/>
                <a:cs typeface="Arial"/>
              </a:rPr>
              <a:t> </a:t>
            </a:r>
            <a:r>
              <a:rPr sz="1900" b="1" dirty="0">
                <a:latin typeface="Arial"/>
                <a:cs typeface="Arial"/>
              </a:rPr>
              <a:t>pagan</a:t>
            </a:r>
            <a:r>
              <a:rPr sz="1900" b="1" spc="-65" dirty="0">
                <a:latin typeface="Arial"/>
                <a:cs typeface="Arial"/>
              </a:rPr>
              <a:t> </a:t>
            </a:r>
            <a:r>
              <a:rPr sz="1900" b="1" dirty="0">
                <a:latin typeface="Arial"/>
                <a:cs typeface="Arial"/>
              </a:rPr>
              <a:t>,</a:t>
            </a:r>
            <a:r>
              <a:rPr sz="1900" b="1" spc="-80" dirty="0">
                <a:latin typeface="Arial"/>
                <a:cs typeface="Arial"/>
              </a:rPr>
              <a:t> </a:t>
            </a:r>
            <a:r>
              <a:rPr sz="1900" b="1" dirty="0">
                <a:latin typeface="Arial"/>
                <a:cs typeface="Arial"/>
              </a:rPr>
              <a:t>Los</a:t>
            </a:r>
            <a:r>
              <a:rPr sz="1900" b="1" spc="-65" dirty="0">
                <a:latin typeface="Arial"/>
                <a:cs typeface="Arial"/>
              </a:rPr>
              <a:t> </a:t>
            </a:r>
            <a:r>
              <a:rPr sz="1900" b="1" dirty="0">
                <a:latin typeface="Arial"/>
                <a:cs typeface="Arial"/>
              </a:rPr>
              <a:t>niños</a:t>
            </a:r>
            <a:r>
              <a:rPr sz="1900" b="1" spc="-70" dirty="0">
                <a:latin typeface="Arial"/>
                <a:cs typeface="Arial"/>
              </a:rPr>
              <a:t> </a:t>
            </a:r>
            <a:r>
              <a:rPr sz="1900" b="1" spc="-10" dirty="0">
                <a:latin typeface="Arial"/>
                <a:cs typeface="Arial"/>
              </a:rPr>
              <a:t>cancelan</a:t>
            </a:r>
            <a:r>
              <a:rPr sz="1900" b="1" spc="-40" dirty="0">
                <a:latin typeface="Arial"/>
                <a:cs typeface="Arial"/>
              </a:rPr>
              <a:t> </a:t>
            </a:r>
            <a:r>
              <a:rPr sz="1900" b="1" spc="-25" dirty="0">
                <a:latin typeface="Arial"/>
                <a:cs typeface="Arial"/>
              </a:rPr>
              <a:t>la </a:t>
            </a:r>
            <a:r>
              <a:rPr sz="1900" b="1" spc="-10" dirty="0">
                <a:latin typeface="Arial"/>
                <a:cs typeface="Arial"/>
              </a:rPr>
              <a:t>experiencia</a:t>
            </a:r>
            <a:r>
              <a:rPr sz="1900" b="1" spc="-35" dirty="0">
                <a:latin typeface="Arial"/>
                <a:cs typeface="Arial"/>
              </a:rPr>
              <a:t> </a:t>
            </a:r>
            <a:r>
              <a:rPr sz="1900" b="1" dirty="0">
                <a:latin typeface="Arial"/>
                <a:cs typeface="Arial"/>
              </a:rPr>
              <a:t>legado</a:t>
            </a:r>
            <a:r>
              <a:rPr sz="1900" b="1" spc="-70" dirty="0">
                <a:latin typeface="Arial"/>
                <a:cs typeface="Arial"/>
              </a:rPr>
              <a:t> </a:t>
            </a:r>
            <a:r>
              <a:rPr sz="1900" b="1" dirty="0">
                <a:latin typeface="Arial"/>
                <a:cs typeface="Arial"/>
              </a:rPr>
              <a:t>a</a:t>
            </a:r>
            <a:r>
              <a:rPr sz="1900" b="1" spc="-80" dirty="0">
                <a:latin typeface="Arial"/>
                <a:cs typeface="Arial"/>
              </a:rPr>
              <a:t> </a:t>
            </a:r>
            <a:r>
              <a:rPr sz="1900" b="1" dirty="0">
                <a:latin typeface="Arial"/>
                <a:cs typeface="Arial"/>
              </a:rPr>
              <a:t>partir</a:t>
            </a:r>
            <a:r>
              <a:rPr sz="1900" b="1" spc="-70" dirty="0">
                <a:latin typeface="Arial"/>
                <a:cs typeface="Arial"/>
              </a:rPr>
              <a:t> </a:t>
            </a:r>
            <a:r>
              <a:rPr sz="1900" b="1" dirty="0">
                <a:latin typeface="Arial"/>
                <a:cs typeface="Arial"/>
              </a:rPr>
              <a:t>de</a:t>
            </a:r>
            <a:r>
              <a:rPr sz="1900" b="1" spc="-75" dirty="0">
                <a:latin typeface="Arial"/>
                <a:cs typeface="Arial"/>
              </a:rPr>
              <a:t> </a:t>
            </a:r>
            <a:r>
              <a:rPr sz="1900" b="1" dirty="0">
                <a:latin typeface="Arial"/>
                <a:cs typeface="Arial"/>
              </a:rPr>
              <a:t>los</a:t>
            </a:r>
            <a:r>
              <a:rPr sz="1900" b="1" spc="-90" dirty="0">
                <a:latin typeface="Arial"/>
                <a:cs typeface="Arial"/>
              </a:rPr>
              <a:t> </a:t>
            </a:r>
            <a:r>
              <a:rPr sz="1900" b="1" dirty="0">
                <a:latin typeface="Arial"/>
                <a:cs typeface="Arial"/>
              </a:rPr>
              <a:t>86</a:t>
            </a:r>
            <a:r>
              <a:rPr sz="1900" b="1" spc="-75" dirty="0">
                <a:latin typeface="Arial"/>
                <a:cs typeface="Arial"/>
              </a:rPr>
              <a:t> </a:t>
            </a:r>
            <a:r>
              <a:rPr sz="1900" b="1" spc="-10" dirty="0">
                <a:latin typeface="Arial"/>
                <a:cs typeface="Arial"/>
              </a:rPr>
              <a:t>centímetros</a:t>
            </a:r>
            <a:r>
              <a:rPr sz="1900" b="1" spc="-30" dirty="0">
                <a:latin typeface="Arial"/>
                <a:cs typeface="Arial"/>
              </a:rPr>
              <a:t> </a:t>
            </a:r>
            <a:r>
              <a:rPr sz="1900" b="1" dirty="0">
                <a:latin typeface="Arial"/>
                <a:cs typeface="Arial"/>
              </a:rPr>
              <a:t>de</a:t>
            </a:r>
            <a:r>
              <a:rPr sz="1900" b="1" spc="-80" dirty="0">
                <a:latin typeface="Arial"/>
                <a:cs typeface="Arial"/>
              </a:rPr>
              <a:t> </a:t>
            </a:r>
            <a:r>
              <a:rPr sz="1900" b="1" spc="-10" dirty="0">
                <a:latin typeface="Arial"/>
                <a:cs typeface="Arial"/>
              </a:rPr>
              <a:t>estatura</a:t>
            </a:r>
            <a:endParaRPr sz="19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16279" y="8438515"/>
            <a:ext cx="8080375" cy="941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1B205D"/>
                </a:solidFill>
                <a:latin typeface="Arial"/>
                <a:cs typeface="Arial"/>
              </a:rPr>
              <a:t>Nota:</a:t>
            </a:r>
            <a:r>
              <a:rPr sz="2000" b="1" spc="245" dirty="0">
                <a:solidFill>
                  <a:srgbClr val="1B205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B205D"/>
                </a:solidFill>
                <a:latin typeface="Arial"/>
                <a:cs typeface="Arial"/>
              </a:rPr>
              <a:t>Este</a:t>
            </a:r>
            <a:r>
              <a:rPr sz="2000" b="1" spc="245" dirty="0">
                <a:solidFill>
                  <a:srgbClr val="1B205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B205D"/>
                </a:solidFill>
                <a:latin typeface="Arial"/>
                <a:cs typeface="Arial"/>
              </a:rPr>
              <a:t>pasaporte</a:t>
            </a:r>
            <a:r>
              <a:rPr sz="2000" b="1" spc="250" dirty="0">
                <a:solidFill>
                  <a:srgbClr val="1B205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B205D"/>
                </a:solidFill>
                <a:latin typeface="Arial"/>
                <a:cs typeface="Arial"/>
              </a:rPr>
              <a:t>aplica</a:t>
            </a:r>
            <a:r>
              <a:rPr sz="2000" b="1" spc="250" dirty="0">
                <a:solidFill>
                  <a:srgbClr val="1B205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B205D"/>
                </a:solidFill>
                <a:latin typeface="Arial"/>
                <a:cs typeface="Arial"/>
              </a:rPr>
              <a:t>para</a:t>
            </a:r>
            <a:r>
              <a:rPr sz="2000" b="1" spc="250" dirty="0">
                <a:solidFill>
                  <a:srgbClr val="1B205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B205D"/>
                </a:solidFill>
                <a:latin typeface="Arial"/>
                <a:cs typeface="Arial"/>
              </a:rPr>
              <a:t>Jueves</a:t>
            </a:r>
            <a:r>
              <a:rPr sz="2000" b="1" spc="265" dirty="0">
                <a:solidFill>
                  <a:srgbClr val="1B205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B205D"/>
                </a:solidFill>
                <a:latin typeface="Arial"/>
                <a:cs typeface="Arial"/>
              </a:rPr>
              <a:t>y</a:t>
            </a:r>
            <a:r>
              <a:rPr sz="2000" b="1" spc="235" dirty="0">
                <a:solidFill>
                  <a:srgbClr val="1B205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B205D"/>
                </a:solidFill>
                <a:latin typeface="Arial"/>
                <a:cs typeface="Arial"/>
              </a:rPr>
              <a:t>viernes</a:t>
            </a:r>
            <a:r>
              <a:rPr sz="2000" b="1" spc="250" dirty="0">
                <a:solidFill>
                  <a:srgbClr val="1B205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B205D"/>
                </a:solidFill>
                <a:latin typeface="Arial"/>
                <a:cs typeface="Arial"/>
              </a:rPr>
              <a:t>De</a:t>
            </a:r>
            <a:r>
              <a:rPr sz="2000" b="1" spc="245" dirty="0">
                <a:solidFill>
                  <a:srgbClr val="1B205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B205D"/>
                </a:solidFill>
                <a:latin typeface="Arial"/>
                <a:cs typeface="Arial"/>
              </a:rPr>
              <a:t>9:00</a:t>
            </a:r>
            <a:r>
              <a:rPr sz="2000" b="1" spc="254" dirty="0">
                <a:solidFill>
                  <a:srgbClr val="1B205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B205D"/>
                </a:solidFill>
                <a:latin typeface="Arial"/>
                <a:cs typeface="Arial"/>
              </a:rPr>
              <a:t>am</a:t>
            </a:r>
            <a:r>
              <a:rPr sz="2000" b="1" spc="240" dirty="0">
                <a:solidFill>
                  <a:srgbClr val="1B205D"/>
                </a:solidFill>
                <a:latin typeface="Arial"/>
                <a:cs typeface="Arial"/>
              </a:rPr>
              <a:t> </a:t>
            </a:r>
            <a:r>
              <a:rPr sz="2000" b="1" spc="-50" dirty="0">
                <a:solidFill>
                  <a:srgbClr val="1B205D"/>
                </a:solidFill>
                <a:latin typeface="Arial"/>
                <a:cs typeface="Arial"/>
              </a:rPr>
              <a:t>a </a:t>
            </a:r>
            <a:r>
              <a:rPr sz="2000" b="1" dirty="0">
                <a:solidFill>
                  <a:srgbClr val="1B205D"/>
                </a:solidFill>
                <a:latin typeface="Arial"/>
                <a:cs typeface="Arial"/>
              </a:rPr>
              <a:t>5:00</a:t>
            </a:r>
            <a:r>
              <a:rPr sz="2000" b="1" spc="-15" dirty="0">
                <a:solidFill>
                  <a:srgbClr val="1B205D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1B205D"/>
                </a:solidFill>
                <a:latin typeface="Arial"/>
                <a:cs typeface="Arial"/>
              </a:rPr>
              <a:t>pm</a:t>
            </a:r>
            <a:r>
              <a:rPr sz="2000" b="1" spc="-5" dirty="0">
                <a:solidFill>
                  <a:srgbClr val="1B205D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1B205D"/>
                </a:solidFill>
                <a:latin typeface="Arial"/>
                <a:cs typeface="Arial"/>
              </a:rPr>
              <a:t>O</a:t>
            </a:r>
            <a:r>
              <a:rPr sz="2000" b="1" spc="-15" dirty="0">
                <a:solidFill>
                  <a:srgbClr val="1B205D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1B205D"/>
                </a:solidFill>
                <a:latin typeface="Arial"/>
                <a:cs typeface="Arial"/>
              </a:rPr>
              <a:t>sábados,</a:t>
            </a:r>
            <a:r>
              <a:rPr sz="2000" b="1" spc="-15" dirty="0">
                <a:solidFill>
                  <a:srgbClr val="1B205D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1B205D"/>
                </a:solidFill>
                <a:latin typeface="Arial"/>
                <a:cs typeface="Arial"/>
              </a:rPr>
              <a:t>domingos</a:t>
            </a:r>
            <a:r>
              <a:rPr sz="2000" b="1" spc="5" dirty="0">
                <a:solidFill>
                  <a:srgbClr val="1B205D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1B205D"/>
                </a:solidFill>
                <a:latin typeface="Arial"/>
                <a:cs typeface="Arial"/>
              </a:rPr>
              <a:t>y</a:t>
            </a:r>
            <a:r>
              <a:rPr sz="2000" b="1" spc="-20" dirty="0">
                <a:solidFill>
                  <a:srgbClr val="1B205D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1B205D"/>
                </a:solidFill>
                <a:latin typeface="Arial"/>
                <a:cs typeface="Arial"/>
              </a:rPr>
              <a:t>festivos  De</a:t>
            </a:r>
            <a:r>
              <a:rPr sz="2000" b="1" spc="-5" dirty="0">
                <a:solidFill>
                  <a:srgbClr val="1B205D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1B205D"/>
                </a:solidFill>
                <a:latin typeface="Arial"/>
                <a:cs typeface="Arial"/>
              </a:rPr>
              <a:t>10:00</a:t>
            </a:r>
            <a:r>
              <a:rPr sz="2000" b="1" spc="-10" dirty="0">
                <a:solidFill>
                  <a:srgbClr val="1B205D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1B205D"/>
                </a:solidFill>
                <a:latin typeface="Arial"/>
                <a:cs typeface="Arial"/>
              </a:rPr>
              <a:t>am</a:t>
            </a:r>
            <a:r>
              <a:rPr sz="2000" b="1" spc="-15" dirty="0">
                <a:solidFill>
                  <a:srgbClr val="1B205D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1B205D"/>
                </a:solidFill>
                <a:latin typeface="Arial"/>
                <a:cs typeface="Arial"/>
              </a:rPr>
              <a:t>a  </a:t>
            </a:r>
            <a:r>
              <a:rPr sz="2000" b="1" spc="-20" dirty="0">
                <a:solidFill>
                  <a:srgbClr val="1B205D"/>
                </a:solidFill>
                <a:latin typeface="Arial"/>
                <a:cs typeface="Arial"/>
              </a:rPr>
              <a:t>6:00 </a:t>
            </a:r>
            <a:r>
              <a:rPr sz="2000" b="1" dirty="0">
                <a:solidFill>
                  <a:srgbClr val="1B205D"/>
                </a:solidFill>
                <a:latin typeface="Arial"/>
                <a:cs typeface="Arial"/>
              </a:rPr>
              <a:t>pm.Horario</a:t>
            </a:r>
            <a:r>
              <a:rPr sz="2000" b="1" spc="-85" dirty="0">
                <a:solidFill>
                  <a:srgbClr val="1B205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B205D"/>
                </a:solidFill>
                <a:latin typeface="Arial"/>
                <a:cs typeface="Arial"/>
              </a:rPr>
              <a:t>sujeto</a:t>
            </a:r>
            <a:r>
              <a:rPr sz="2000" b="1" spc="-60" dirty="0">
                <a:solidFill>
                  <a:srgbClr val="1B205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B205D"/>
                </a:solidFill>
                <a:latin typeface="Arial"/>
                <a:cs typeface="Arial"/>
              </a:rPr>
              <a:t>a</a:t>
            </a:r>
            <a:r>
              <a:rPr sz="2000" b="1" spc="-40" dirty="0">
                <a:solidFill>
                  <a:srgbClr val="1B205D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1B205D"/>
                </a:solidFill>
                <a:latin typeface="Arial"/>
                <a:cs typeface="Arial"/>
              </a:rPr>
              <a:t>cambios.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116279" y="586231"/>
            <a:ext cx="578739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5" dirty="0"/>
              <a:t>PARQUE</a:t>
            </a:r>
            <a:r>
              <a:rPr spc="-235" dirty="0"/>
              <a:t> </a:t>
            </a:r>
            <a:r>
              <a:rPr spc="-10" dirty="0"/>
              <a:t>JAIME</a:t>
            </a:r>
            <a:r>
              <a:rPr spc="-195" dirty="0"/>
              <a:t> </a:t>
            </a:r>
            <a:r>
              <a:rPr spc="-10" dirty="0"/>
              <a:t>DUQUE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1116279" y="1273556"/>
            <a:ext cx="352742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Pasaporte</a:t>
            </a:r>
            <a:r>
              <a:rPr sz="3200" b="1" spc="-1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055A7"/>
                </a:solidFill>
                <a:latin typeface="Arial"/>
                <a:cs typeface="Arial"/>
              </a:rPr>
              <a:t>Legado</a:t>
            </a:r>
            <a:endParaRPr sz="3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5220314" y="3621404"/>
            <a:ext cx="197993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spc="-20" dirty="0">
                <a:solidFill>
                  <a:srgbClr val="3D3D3D"/>
                </a:solidFill>
                <a:latin typeface="Arial"/>
                <a:cs typeface="Arial"/>
              </a:rPr>
              <a:t>Pasaporte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físico</a:t>
            </a:r>
            <a:endParaRPr sz="32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5223870" y="3224783"/>
            <a:ext cx="2234565" cy="0"/>
          </a:xfrm>
          <a:custGeom>
            <a:avLst/>
            <a:gdLst/>
            <a:ahLst/>
            <a:cxnLst/>
            <a:rect l="l" t="t" r="r" b="b"/>
            <a:pathLst>
              <a:path w="2234565">
                <a:moveTo>
                  <a:pt x="0" y="0"/>
                </a:moveTo>
                <a:lnTo>
                  <a:pt x="2234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0917173" y="6286880"/>
            <a:ext cx="1908810" cy="1579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400" b="1" spc="-10" dirty="0">
                <a:solidFill>
                  <a:srgbClr val="FFFFFF"/>
                </a:solidFill>
                <a:latin typeface="Arial"/>
                <a:cs typeface="Arial"/>
              </a:rPr>
              <a:t>Tarifa </a:t>
            </a:r>
            <a:r>
              <a:rPr sz="3400" b="1" spc="-25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endParaRPr sz="3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400" b="1" spc="-10" dirty="0">
                <a:solidFill>
                  <a:srgbClr val="FFFFFF"/>
                </a:solidFill>
                <a:latin typeface="Arial"/>
                <a:cs typeface="Arial"/>
              </a:rPr>
              <a:t>$69.000</a:t>
            </a:r>
            <a:endParaRPr sz="3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046079" y="8598534"/>
            <a:ext cx="1864995" cy="786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40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500" spc="-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Arial MT"/>
                <a:cs typeface="Arial MT"/>
              </a:rPr>
              <a:t>parque</a:t>
            </a:r>
            <a:endParaRPr sz="25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500" spc="-10" dirty="0">
                <a:solidFill>
                  <a:srgbClr val="FFFFFF"/>
                </a:solidFill>
                <a:latin typeface="Arial MT"/>
                <a:cs typeface="Arial MT"/>
              </a:rPr>
              <a:t>$75.000</a:t>
            </a:r>
            <a:endParaRPr sz="2500">
              <a:latin typeface="Arial MT"/>
              <a:cs typeface="Arial MT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6362680" y="0"/>
            <a:ext cx="1912620" cy="1186815"/>
          </a:xfrm>
          <a:custGeom>
            <a:avLst/>
            <a:gdLst/>
            <a:ahLst/>
            <a:cxnLst/>
            <a:rect l="l" t="t" r="r" b="b"/>
            <a:pathLst>
              <a:path w="1912619" h="1186815">
                <a:moveTo>
                  <a:pt x="1912111" y="0"/>
                </a:moveTo>
                <a:lnTo>
                  <a:pt x="461771" y="0"/>
                </a:lnTo>
                <a:lnTo>
                  <a:pt x="149478" y="312293"/>
                </a:lnTo>
                <a:lnTo>
                  <a:pt x="114680" y="351154"/>
                </a:lnTo>
                <a:lnTo>
                  <a:pt x="84581" y="392811"/>
                </a:lnTo>
                <a:lnTo>
                  <a:pt x="58673" y="435737"/>
                </a:lnTo>
                <a:lnTo>
                  <a:pt x="37464" y="482092"/>
                </a:lnTo>
                <a:lnTo>
                  <a:pt x="14350" y="553085"/>
                </a:lnTo>
                <a:lnTo>
                  <a:pt x="5460" y="600837"/>
                </a:lnTo>
                <a:lnTo>
                  <a:pt x="0" y="675131"/>
                </a:lnTo>
                <a:lnTo>
                  <a:pt x="2666" y="724280"/>
                </a:lnTo>
                <a:lnTo>
                  <a:pt x="5460" y="748919"/>
                </a:lnTo>
                <a:lnTo>
                  <a:pt x="9525" y="772795"/>
                </a:lnTo>
                <a:lnTo>
                  <a:pt x="14350" y="797305"/>
                </a:lnTo>
                <a:lnTo>
                  <a:pt x="21843" y="821181"/>
                </a:lnTo>
                <a:lnTo>
                  <a:pt x="28701" y="845057"/>
                </a:lnTo>
                <a:lnTo>
                  <a:pt x="47751" y="891413"/>
                </a:lnTo>
                <a:lnTo>
                  <a:pt x="70992" y="935736"/>
                </a:lnTo>
                <a:lnTo>
                  <a:pt x="98932" y="978026"/>
                </a:lnTo>
                <a:lnTo>
                  <a:pt x="131698" y="1018286"/>
                </a:lnTo>
                <a:lnTo>
                  <a:pt x="168528" y="1055116"/>
                </a:lnTo>
                <a:lnTo>
                  <a:pt x="208787" y="1088517"/>
                </a:lnTo>
                <a:lnTo>
                  <a:pt x="251840" y="1116584"/>
                </a:lnTo>
                <a:lnTo>
                  <a:pt x="296163" y="1139698"/>
                </a:lnTo>
                <a:lnTo>
                  <a:pt x="341883" y="1158875"/>
                </a:lnTo>
                <a:lnTo>
                  <a:pt x="366521" y="1165605"/>
                </a:lnTo>
                <a:lnTo>
                  <a:pt x="390398" y="1173099"/>
                </a:lnTo>
                <a:lnTo>
                  <a:pt x="438150" y="1181989"/>
                </a:lnTo>
                <a:lnTo>
                  <a:pt x="487933" y="1186179"/>
                </a:lnTo>
                <a:lnTo>
                  <a:pt x="511809" y="1186815"/>
                </a:lnTo>
                <a:lnTo>
                  <a:pt x="537082" y="1186179"/>
                </a:lnTo>
                <a:lnTo>
                  <a:pt x="586231" y="1181989"/>
                </a:lnTo>
                <a:lnTo>
                  <a:pt x="634618" y="1173099"/>
                </a:lnTo>
                <a:lnTo>
                  <a:pt x="658494" y="1165605"/>
                </a:lnTo>
                <a:lnTo>
                  <a:pt x="681735" y="1158875"/>
                </a:lnTo>
                <a:lnTo>
                  <a:pt x="728852" y="1139698"/>
                </a:lnTo>
                <a:lnTo>
                  <a:pt x="773175" y="1116584"/>
                </a:lnTo>
                <a:lnTo>
                  <a:pt x="815466" y="1088517"/>
                </a:lnTo>
                <a:lnTo>
                  <a:pt x="855725" y="1055116"/>
                </a:lnTo>
                <a:lnTo>
                  <a:pt x="874902" y="1037463"/>
                </a:lnTo>
                <a:lnTo>
                  <a:pt x="1912111" y="0"/>
                </a:lnTo>
                <a:close/>
              </a:path>
            </a:pathLst>
          </a:custGeom>
          <a:solidFill>
            <a:srgbClr val="99D130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13970508" y="6160896"/>
            <a:ext cx="539115" cy="867410"/>
            <a:chOff x="13970508" y="6160896"/>
            <a:chExt cx="539115" cy="867410"/>
          </a:xfrm>
        </p:grpSpPr>
        <p:sp>
          <p:nvSpPr>
            <p:cNvPr id="26" name="object 26"/>
            <p:cNvSpPr/>
            <p:nvPr/>
          </p:nvSpPr>
          <p:spPr>
            <a:xfrm>
              <a:off x="13986764" y="6222491"/>
              <a:ext cx="344805" cy="363855"/>
            </a:xfrm>
            <a:custGeom>
              <a:avLst/>
              <a:gdLst/>
              <a:ahLst/>
              <a:cxnLst/>
              <a:rect l="l" t="t" r="r" b="b"/>
              <a:pathLst>
                <a:path w="344805" h="363854">
                  <a:moveTo>
                    <a:pt x="260984" y="0"/>
                  </a:moveTo>
                  <a:lnTo>
                    <a:pt x="211836" y="0"/>
                  </a:lnTo>
                  <a:lnTo>
                    <a:pt x="209803" y="762"/>
                  </a:lnTo>
                  <a:lnTo>
                    <a:pt x="203834" y="1904"/>
                  </a:lnTo>
                  <a:lnTo>
                    <a:pt x="197866" y="1904"/>
                  </a:lnTo>
                  <a:lnTo>
                    <a:pt x="191897" y="3175"/>
                  </a:lnTo>
                  <a:lnTo>
                    <a:pt x="146557" y="20065"/>
                  </a:lnTo>
                  <a:lnTo>
                    <a:pt x="106553" y="46100"/>
                  </a:lnTo>
                  <a:lnTo>
                    <a:pt x="71374" y="80517"/>
                  </a:lnTo>
                  <a:lnTo>
                    <a:pt x="43942" y="119125"/>
                  </a:lnTo>
                  <a:lnTo>
                    <a:pt x="23876" y="160400"/>
                  </a:lnTo>
                  <a:lnTo>
                    <a:pt x="10414" y="201675"/>
                  </a:lnTo>
                  <a:lnTo>
                    <a:pt x="2667" y="245617"/>
                  </a:lnTo>
                  <a:lnTo>
                    <a:pt x="2159" y="248665"/>
                  </a:lnTo>
                  <a:lnTo>
                    <a:pt x="1143" y="261112"/>
                  </a:lnTo>
                  <a:lnTo>
                    <a:pt x="1143" y="289178"/>
                  </a:lnTo>
                  <a:lnTo>
                    <a:pt x="0" y="291973"/>
                  </a:lnTo>
                  <a:lnTo>
                    <a:pt x="2032" y="331215"/>
                  </a:lnTo>
                  <a:lnTo>
                    <a:pt x="7239" y="361314"/>
                  </a:lnTo>
                  <a:lnTo>
                    <a:pt x="8001" y="363727"/>
                  </a:lnTo>
                  <a:lnTo>
                    <a:pt x="6350" y="344296"/>
                  </a:lnTo>
                  <a:lnTo>
                    <a:pt x="5588" y="312292"/>
                  </a:lnTo>
                  <a:lnTo>
                    <a:pt x="7874" y="271525"/>
                  </a:lnTo>
                  <a:lnTo>
                    <a:pt x="15367" y="225551"/>
                  </a:lnTo>
                  <a:lnTo>
                    <a:pt x="30353" y="178053"/>
                  </a:lnTo>
                  <a:lnTo>
                    <a:pt x="54737" y="132841"/>
                  </a:lnTo>
                  <a:lnTo>
                    <a:pt x="90932" y="93471"/>
                  </a:lnTo>
                  <a:lnTo>
                    <a:pt x="140970" y="63626"/>
                  </a:lnTo>
                  <a:lnTo>
                    <a:pt x="270764" y="51815"/>
                  </a:lnTo>
                  <a:lnTo>
                    <a:pt x="344551" y="51815"/>
                  </a:lnTo>
                  <a:lnTo>
                    <a:pt x="342265" y="49021"/>
                  </a:lnTo>
                  <a:lnTo>
                    <a:pt x="299974" y="8254"/>
                  </a:lnTo>
                  <a:lnTo>
                    <a:pt x="299974" y="7874"/>
                  </a:lnTo>
                  <a:lnTo>
                    <a:pt x="290957" y="5333"/>
                  </a:lnTo>
                  <a:lnTo>
                    <a:pt x="280797" y="2793"/>
                  </a:lnTo>
                  <a:lnTo>
                    <a:pt x="272669" y="1269"/>
                  </a:lnTo>
                  <a:lnTo>
                    <a:pt x="260984" y="0"/>
                  </a:lnTo>
                  <a:close/>
                </a:path>
              </a:pathLst>
            </a:custGeom>
            <a:solidFill>
              <a:srgbClr val="BC4F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257528" y="6274307"/>
              <a:ext cx="158876" cy="16256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4202537" y="6221856"/>
              <a:ext cx="45085" cy="635"/>
            </a:xfrm>
            <a:custGeom>
              <a:avLst/>
              <a:gdLst/>
              <a:ahLst/>
              <a:cxnLst/>
              <a:rect l="l" t="t" r="r" b="b"/>
              <a:pathLst>
                <a:path w="45084" h="635">
                  <a:moveTo>
                    <a:pt x="40386" y="0"/>
                  </a:moveTo>
                  <a:lnTo>
                    <a:pt x="5461" y="0"/>
                  </a:lnTo>
                  <a:lnTo>
                    <a:pt x="0" y="635"/>
                  </a:lnTo>
                  <a:lnTo>
                    <a:pt x="44957" y="635"/>
                  </a:lnTo>
                  <a:lnTo>
                    <a:pt x="40386" y="0"/>
                  </a:lnTo>
                  <a:close/>
                </a:path>
              </a:pathLst>
            </a:custGeom>
            <a:solidFill>
              <a:srgbClr val="BC4F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4286865" y="6230746"/>
              <a:ext cx="173990" cy="530860"/>
            </a:xfrm>
            <a:custGeom>
              <a:avLst/>
              <a:gdLst/>
              <a:ahLst/>
              <a:cxnLst/>
              <a:rect l="l" t="t" r="r" b="b"/>
              <a:pathLst>
                <a:path w="173990" h="530859">
                  <a:moveTo>
                    <a:pt x="1142" y="0"/>
                  </a:moveTo>
                  <a:lnTo>
                    <a:pt x="0" y="0"/>
                  </a:lnTo>
                  <a:lnTo>
                    <a:pt x="42290" y="40766"/>
                  </a:lnTo>
                  <a:lnTo>
                    <a:pt x="75565" y="82041"/>
                  </a:lnTo>
                  <a:lnTo>
                    <a:pt x="100711" y="123571"/>
                  </a:lnTo>
                  <a:lnTo>
                    <a:pt x="118490" y="164973"/>
                  </a:lnTo>
                  <a:lnTo>
                    <a:pt x="129667" y="205994"/>
                  </a:lnTo>
                  <a:lnTo>
                    <a:pt x="135890" y="274700"/>
                  </a:lnTo>
                  <a:lnTo>
                    <a:pt x="129286" y="339216"/>
                  </a:lnTo>
                  <a:lnTo>
                    <a:pt x="113665" y="397510"/>
                  </a:lnTo>
                  <a:lnTo>
                    <a:pt x="93344" y="447675"/>
                  </a:lnTo>
                  <a:lnTo>
                    <a:pt x="72136" y="487934"/>
                  </a:lnTo>
                  <a:lnTo>
                    <a:pt x="43688" y="530733"/>
                  </a:lnTo>
                  <a:lnTo>
                    <a:pt x="49911" y="526288"/>
                  </a:lnTo>
                  <a:lnTo>
                    <a:pt x="53213" y="523494"/>
                  </a:lnTo>
                  <a:lnTo>
                    <a:pt x="53213" y="523113"/>
                  </a:lnTo>
                  <a:lnTo>
                    <a:pt x="56896" y="520319"/>
                  </a:lnTo>
                  <a:lnTo>
                    <a:pt x="85851" y="494029"/>
                  </a:lnTo>
                  <a:lnTo>
                    <a:pt x="121284" y="449199"/>
                  </a:lnTo>
                  <a:lnTo>
                    <a:pt x="140969" y="414400"/>
                  </a:lnTo>
                  <a:lnTo>
                    <a:pt x="156336" y="376936"/>
                  </a:lnTo>
                  <a:lnTo>
                    <a:pt x="168275" y="330835"/>
                  </a:lnTo>
                  <a:lnTo>
                    <a:pt x="173608" y="283083"/>
                  </a:lnTo>
                  <a:lnTo>
                    <a:pt x="173608" y="257683"/>
                  </a:lnTo>
                  <a:lnTo>
                    <a:pt x="172846" y="243204"/>
                  </a:lnTo>
                  <a:lnTo>
                    <a:pt x="169290" y="213233"/>
                  </a:lnTo>
                  <a:lnTo>
                    <a:pt x="168275" y="209041"/>
                  </a:lnTo>
                  <a:lnTo>
                    <a:pt x="166877" y="200151"/>
                  </a:lnTo>
                  <a:lnTo>
                    <a:pt x="165607" y="195961"/>
                  </a:lnTo>
                  <a:lnTo>
                    <a:pt x="163829" y="187198"/>
                  </a:lnTo>
                  <a:lnTo>
                    <a:pt x="161290" y="178562"/>
                  </a:lnTo>
                  <a:lnTo>
                    <a:pt x="141731" y="127635"/>
                  </a:lnTo>
                  <a:lnTo>
                    <a:pt x="113919" y="82169"/>
                  </a:lnTo>
                  <a:lnTo>
                    <a:pt x="77977" y="43561"/>
                  </a:lnTo>
                  <a:lnTo>
                    <a:pt x="35813" y="14732"/>
                  </a:lnTo>
                  <a:lnTo>
                    <a:pt x="12953" y="4063"/>
                  </a:lnTo>
                  <a:lnTo>
                    <a:pt x="1142" y="0"/>
                  </a:lnTo>
                  <a:close/>
                </a:path>
              </a:pathLst>
            </a:custGeom>
            <a:solidFill>
              <a:srgbClr val="80AA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3970509" y="6160896"/>
              <a:ext cx="539115" cy="602615"/>
            </a:xfrm>
            <a:custGeom>
              <a:avLst/>
              <a:gdLst/>
              <a:ahLst/>
              <a:cxnLst/>
              <a:rect l="l" t="t" r="r" b="b"/>
              <a:pathLst>
                <a:path w="539115" h="602615">
                  <a:moveTo>
                    <a:pt x="538734" y="309499"/>
                  </a:moveTo>
                  <a:lnTo>
                    <a:pt x="538607" y="281813"/>
                  </a:lnTo>
                  <a:lnTo>
                    <a:pt x="538099" y="279527"/>
                  </a:lnTo>
                  <a:lnTo>
                    <a:pt x="535432" y="257937"/>
                  </a:lnTo>
                  <a:lnTo>
                    <a:pt x="534162" y="252476"/>
                  </a:lnTo>
                  <a:lnTo>
                    <a:pt x="532384" y="241554"/>
                  </a:lnTo>
                  <a:lnTo>
                    <a:pt x="530860" y="236220"/>
                  </a:lnTo>
                  <a:lnTo>
                    <a:pt x="507111" y="166624"/>
                  </a:lnTo>
                  <a:lnTo>
                    <a:pt x="473202" y="109855"/>
                  </a:lnTo>
                  <a:lnTo>
                    <a:pt x="428498" y="62230"/>
                  </a:lnTo>
                  <a:lnTo>
                    <a:pt x="427990" y="61595"/>
                  </a:lnTo>
                  <a:lnTo>
                    <a:pt x="374904" y="26289"/>
                  </a:lnTo>
                  <a:lnTo>
                    <a:pt x="331089" y="9017"/>
                  </a:lnTo>
                  <a:lnTo>
                    <a:pt x="286004" y="762"/>
                  </a:lnTo>
                  <a:lnTo>
                    <a:pt x="278130" y="762"/>
                  </a:lnTo>
                  <a:lnTo>
                    <a:pt x="275971" y="0"/>
                  </a:lnTo>
                  <a:lnTo>
                    <a:pt x="240792" y="0"/>
                  </a:lnTo>
                  <a:lnTo>
                    <a:pt x="233045" y="762"/>
                  </a:lnTo>
                  <a:lnTo>
                    <a:pt x="218440" y="3429"/>
                  </a:lnTo>
                  <a:lnTo>
                    <a:pt x="207518" y="5969"/>
                  </a:lnTo>
                  <a:lnTo>
                    <a:pt x="205740" y="5969"/>
                  </a:lnTo>
                  <a:lnTo>
                    <a:pt x="203835" y="8382"/>
                  </a:lnTo>
                  <a:lnTo>
                    <a:pt x="196469" y="10541"/>
                  </a:lnTo>
                  <a:lnTo>
                    <a:pt x="157353" y="26670"/>
                  </a:lnTo>
                  <a:lnTo>
                    <a:pt x="121158" y="49530"/>
                  </a:lnTo>
                  <a:lnTo>
                    <a:pt x="88265" y="78740"/>
                  </a:lnTo>
                  <a:lnTo>
                    <a:pt x="59436" y="113665"/>
                  </a:lnTo>
                  <a:lnTo>
                    <a:pt x="37846" y="149352"/>
                  </a:lnTo>
                  <a:lnTo>
                    <a:pt x="21463" y="186055"/>
                  </a:lnTo>
                  <a:lnTo>
                    <a:pt x="9779" y="223266"/>
                  </a:lnTo>
                  <a:lnTo>
                    <a:pt x="2413" y="264160"/>
                  </a:lnTo>
                  <a:lnTo>
                    <a:pt x="2413" y="267843"/>
                  </a:lnTo>
                  <a:lnTo>
                    <a:pt x="1778" y="269875"/>
                  </a:lnTo>
                  <a:lnTo>
                    <a:pt x="1651" y="274193"/>
                  </a:lnTo>
                  <a:lnTo>
                    <a:pt x="1016" y="277241"/>
                  </a:lnTo>
                  <a:lnTo>
                    <a:pt x="0" y="293497"/>
                  </a:lnTo>
                  <a:lnTo>
                    <a:pt x="0" y="320167"/>
                  </a:lnTo>
                  <a:lnTo>
                    <a:pt x="254" y="322326"/>
                  </a:lnTo>
                  <a:lnTo>
                    <a:pt x="254" y="340233"/>
                  </a:lnTo>
                  <a:lnTo>
                    <a:pt x="762" y="346202"/>
                  </a:lnTo>
                  <a:lnTo>
                    <a:pt x="4572" y="369697"/>
                  </a:lnTo>
                  <a:lnTo>
                    <a:pt x="16891" y="414782"/>
                  </a:lnTo>
                  <a:lnTo>
                    <a:pt x="22987" y="428879"/>
                  </a:lnTo>
                  <a:lnTo>
                    <a:pt x="23876" y="428879"/>
                  </a:lnTo>
                  <a:lnTo>
                    <a:pt x="24384" y="425069"/>
                  </a:lnTo>
                  <a:lnTo>
                    <a:pt x="21844" y="414020"/>
                  </a:lnTo>
                  <a:lnTo>
                    <a:pt x="17018" y="372237"/>
                  </a:lnTo>
                  <a:lnTo>
                    <a:pt x="16891" y="320167"/>
                  </a:lnTo>
                  <a:lnTo>
                    <a:pt x="27559" y="261239"/>
                  </a:lnTo>
                  <a:lnTo>
                    <a:pt x="54737" y="192024"/>
                  </a:lnTo>
                  <a:lnTo>
                    <a:pt x="80264" y="152527"/>
                  </a:lnTo>
                  <a:lnTo>
                    <a:pt x="122809" y="109093"/>
                  </a:lnTo>
                  <a:lnTo>
                    <a:pt x="162814" y="83058"/>
                  </a:lnTo>
                  <a:lnTo>
                    <a:pt x="208153" y="66167"/>
                  </a:lnTo>
                  <a:lnTo>
                    <a:pt x="214122" y="64770"/>
                  </a:lnTo>
                  <a:lnTo>
                    <a:pt x="220091" y="64770"/>
                  </a:lnTo>
                  <a:lnTo>
                    <a:pt x="226060" y="63754"/>
                  </a:lnTo>
                  <a:lnTo>
                    <a:pt x="229997" y="63754"/>
                  </a:lnTo>
                  <a:lnTo>
                    <a:pt x="232029" y="62992"/>
                  </a:lnTo>
                  <a:lnTo>
                    <a:pt x="238125" y="62230"/>
                  </a:lnTo>
                  <a:lnTo>
                    <a:pt x="272796" y="62230"/>
                  </a:lnTo>
                  <a:lnTo>
                    <a:pt x="276860" y="62865"/>
                  </a:lnTo>
                  <a:lnTo>
                    <a:pt x="289306" y="64262"/>
                  </a:lnTo>
                  <a:lnTo>
                    <a:pt x="297434" y="65786"/>
                  </a:lnTo>
                  <a:lnTo>
                    <a:pt x="305562" y="67945"/>
                  </a:lnTo>
                  <a:lnTo>
                    <a:pt x="307594" y="67945"/>
                  </a:lnTo>
                  <a:lnTo>
                    <a:pt x="309626" y="68961"/>
                  </a:lnTo>
                  <a:lnTo>
                    <a:pt x="316611" y="70866"/>
                  </a:lnTo>
                  <a:lnTo>
                    <a:pt x="317627" y="70866"/>
                  </a:lnTo>
                  <a:lnTo>
                    <a:pt x="329438" y="74930"/>
                  </a:lnTo>
                  <a:lnTo>
                    <a:pt x="335280" y="77597"/>
                  </a:lnTo>
                  <a:lnTo>
                    <a:pt x="346710" y="82677"/>
                  </a:lnTo>
                  <a:lnTo>
                    <a:pt x="394589" y="114681"/>
                  </a:lnTo>
                  <a:lnTo>
                    <a:pt x="430657" y="153670"/>
                  </a:lnTo>
                  <a:lnTo>
                    <a:pt x="458470" y="199009"/>
                  </a:lnTo>
                  <a:lnTo>
                    <a:pt x="477901" y="249936"/>
                  </a:lnTo>
                  <a:lnTo>
                    <a:pt x="487807" y="298069"/>
                  </a:lnTo>
                  <a:lnTo>
                    <a:pt x="489966" y="352806"/>
                  </a:lnTo>
                  <a:lnTo>
                    <a:pt x="488061" y="376809"/>
                  </a:lnTo>
                  <a:lnTo>
                    <a:pt x="479425" y="423926"/>
                  </a:lnTo>
                  <a:lnTo>
                    <a:pt x="465709" y="465455"/>
                  </a:lnTo>
                  <a:lnTo>
                    <a:pt x="448056" y="501904"/>
                  </a:lnTo>
                  <a:lnTo>
                    <a:pt x="423291" y="539369"/>
                  </a:lnTo>
                  <a:lnTo>
                    <a:pt x="399161" y="566674"/>
                  </a:lnTo>
                  <a:lnTo>
                    <a:pt x="393700" y="572262"/>
                  </a:lnTo>
                  <a:lnTo>
                    <a:pt x="379349" y="585343"/>
                  </a:lnTo>
                  <a:lnTo>
                    <a:pt x="366014" y="595757"/>
                  </a:lnTo>
                  <a:lnTo>
                    <a:pt x="363093" y="597789"/>
                  </a:lnTo>
                  <a:lnTo>
                    <a:pt x="358394" y="601345"/>
                  </a:lnTo>
                  <a:lnTo>
                    <a:pt x="358394" y="602488"/>
                  </a:lnTo>
                  <a:lnTo>
                    <a:pt x="367284" y="599694"/>
                  </a:lnTo>
                  <a:lnTo>
                    <a:pt x="406781" y="580390"/>
                  </a:lnTo>
                  <a:lnTo>
                    <a:pt x="438658" y="556260"/>
                  </a:lnTo>
                  <a:lnTo>
                    <a:pt x="470535" y="522605"/>
                  </a:lnTo>
                  <a:lnTo>
                    <a:pt x="495427" y="485648"/>
                  </a:lnTo>
                  <a:lnTo>
                    <a:pt x="516382" y="440817"/>
                  </a:lnTo>
                  <a:lnTo>
                    <a:pt x="528574" y="401193"/>
                  </a:lnTo>
                  <a:lnTo>
                    <a:pt x="536829" y="352806"/>
                  </a:lnTo>
                  <a:lnTo>
                    <a:pt x="537591" y="342138"/>
                  </a:lnTo>
                  <a:lnTo>
                    <a:pt x="537591" y="337058"/>
                  </a:lnTo>
                  <a:lnTo>
                    <a:pt x="538607" y="331851"/>
                  </a:lnTo>
                  <a:lnTo>
                    <a:pt x="538099" y="331851"/>
                  </a:lnTo>
                  <a:lnTo>
                    <a:pt x="538099" y="309499"/>
                  </a:lnTo>
                  <a:lnTo>
                    <a:pt x="538734" y="309880"/>
                  </a:lnTo>
                  <a:lnTo>
                    <a:pt x="538734" y="309499"/>
                  </a:lnTo>
                  <a:close/>
                </a:path>
              </a:pathLst>
            </a:custGeom>
            <a:solidFill>
              <a:srgbClr val="FFF3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3970763" y="6593966"/>
              <a:ext cx="443865" cy="434340"/>
            </a:xfrm>
            <a:custGeom>
              <a:avLst/>
              <a:gdLst/>
              <a:ahLst/>
              <a:cxnLst/>
              <a:rect l="l" t="t" r="r" b="b"/>
              <a:pathLst>
                <a:path w="443865" h="434340">
                  <a:moveTo>
                    <a:pt x="295402" y="433451"/>
                  </a:moveTo>
                  <a:lnTo>
                    <a:pt x="295275" y="433451"/>
                  </a:lnTo>
                  <a:lnTo>
                    <a:pt x="295402" y="433832"/>
                  </a:lnTo>
                  <a:lnTo>
                    <a:pt x="295402" y="433451"/>
                  </a:lnTo>
                  <a:close/>
                </a:path>
                <a:path w="443865" h="434340">
                  <a:moveTo>
                    <a:pt x="443484" y="433451"/>
                  </a:moveTo>
                  <a:lnTo>
                    <a:pt x="426085" y="355727"/>
                  </a:lnTo>
                  <a:lnTo>
                    <a:pt x="410718" y="292989"/>
                  </a:lnTo>
                  <a:lnTo>
                    <a:pt x="396494" y="245110"/>
                  </a:lnTo>
                  <a:lnTo>
                    <a:pt x="371729" y="197739"/>
                  </a:lnTo>
                  <a:lnTo>
                    <a:pt x="239649" y="178816"/>
                  </a:lnTo>
                  <a:lnTo>
                    <a:pt x="195072" y="169418"/>
                  </a:lnTo>
                  <a:lnTo>
                    <a:pt x="149606" y="146304"/>
                  </a:lnTo>
                  <a:lnTo>
                    <a:pt x="99695" y="93472"/>
                  </a:lnTo>
                  <a:lnTo>
                    <a:pt x="75565" y="61595"/>
                  </a:lnTo>
                  <a:lnTo>
                    <a:pt x="46990" y="22606"/>
                  </a:lnTo>
                  <a:lnTo>
                    <a:pt x="36068" y="9017"/>
                  </a:lnTo>
                  <a:lnTo>
                    <a:pt x="23495" y="0"/>
                  </a:lnTo>
                  <a:lnTo>
                    <a:pt x="10287" y="2159"/>
                  </a:lnTo>
                  <a:lnTo>
                    <a:pt x="2667" y="8890"/>
                  </a:lnTo>
                  <a:lnTo>
                    <a:pt x="0" y="13970"/>
                  </a:lnTo>
                  <a:lnTo>
                    <a:pt x="508" y="18415"/>
                  </a:lnTo>
                  <a:lnTo>
                    <a:pt x="2540" y="22606"/>
                  </a:lnTo>
                  <a:lnTo>
                    <a:pt x="14859" y="41910"/>
                  </a:lnTo>
                  <a:lnTo>
                    <a:pt x="77978" y="138049"/>
                  </a:lnTo>
                  <a:lnTo>
                    <a:pt x="111887" y="190500"/>
                  </a:lnTo>
                  <a:lnTo>
                    <a:pt x="136398" y="229616"/>
                  </a:lnTo>
                  <a:lnTo>
                    <a:pt x="166751" y="256794"/>
                  </a:lnTo>
                  <a:lnTo>
                    <a:pt x="208026" y="270510"/>
                  </a:lnTo>
                  <a:lnTo>
                    <a:pt x="248539" y="275971"/>
                  </a:lnTo>
                  <a:lnTo>
                    <a:pt x="276860" y="277749"/>
                  </a:lnTo>
                  <a:lnTo>
                    <a:pt x="284607" y="280289"/>
                  </a:lnTo>
                  <a:lnTo>
                    <a:pt x="290576" y="285877"/>
                  </a:lnTo>
                  <a:lnTo>
                    <a:pt x="294386" y="293751"/>
                  </a:lnTo>
                  <a:lnTo>
                    <a:pt x="295402" y="303022"/>
                  </a:lnTo>
                  <a:lnTo>
                    <a:pt x="295402" y="433451"/>
                  </a:lnTo>
                  <a:lnTo>
                    <a:pt x="443484" y="433451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213459" y="6639686"/>
              <a:ext cx="113919" cy="133223"/>
            </a:xfrm>
            <a:prstGeom prst="rect">
              <a:avLst/>
            </a:prstGeom>
          </p:spPr>
        </p:pic>
      </p:grpSp>
      <p:pic>
        <p:nvPicPr>
          <p:cNvPr id="33" name="object 3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599031" y="6462115"/>
            <a:ext cx="1281811" cy="618896"/>
          </a:xfrm>
          <a:prstGeom prst="rect">
            <a:avLst/>
          </a:prstGeom>
        </p:spPr>
      </p:pic>
      <p:grpSp>
        <p:nvGrpSpPr>
          <p:cNvPr id="34" name="object 34"/>
          <p:cNvGrpSpPr/>
          <p:nvPr/>
        </p:nvGrpSpPr>
        <p:grpSpPr>
          <a:xfrm>
            <a:off x="16171926" y="6259207"/>
            <a:ext cx="1867535" cy="821690"/>
            <a:chOff x="16171926" y="6259207"/>
            <a:chExt cx="1867535" cy="821690"/>
          </a:xfrm>
        </p:grpSpPr>
        <p:pic>
          <p:nvPicPr>
            <p:cNvPr id="35" name="object 3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171926" y="6899782"/>
              <a:ext cx="221043" cy="12852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77234" y="6905154"/>
              <a:ext cx="241007" cy="12861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194532" y="6259207"/>
              <a:ext cx="1844548" cy="821550"/>
            </a:xfrm>
            <a:prstGeom prst="rect">
              <a:avLst/>
            </a:prstGeom>
          </p:spPr>
        </p:pic>
      </p:grpSp>
      <p:pic>
        <p:nvPicPr>
          <p:cNvPr id="39" name="Imagen 38">
            <a:extLst>
              <a:ext uri="{FF2B5EF4-FFF2-40B4-BE49-F238E27FC236}">
                <a16:creationId xmlns:a16="http://schemas.microsoft.com/office/drawing/2014/main" id="{86384C1C-2B1E-DB8D-5F8B-FDB0D486CE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2400" y="7900291"/>
            <a:ext cx="2088684" cy="208868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69823"/>
            <a:ext cx="9079865" cy="5928360"/>
            <a:chOff x="0" y="369823"/>
            <a:chExt cx="9079865" cy="59283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55825" y="369823"/>
              <a:ext cx="6923913" cy="59279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453006"/>
              <a:ext cx="3428999" cy="401535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1479295"/>
              <a:ext cx="3358515" cy="3919220"/>
            </a:xfrm>
            <a:custGeom>
              <a:avLst/>
              <a:gdLst/>
              <a:ahLst/>
              <a:cxnLst/>
              <a:rect l="l" t="t" r="r" b="b"/>
              <a:pathLst>
                <a:path w="3358515" h="3919220">
                  <a:moveTo>
                    <a:pt x="3131058" y="0"/>
                  </a:moveTo>
                  <a:lnTo>
                    <a:pt x="133743" y="0"/>
                  </a:lnTo>
                  <a:lnTo>
                    <a:pt x="87941" y="4572"/>
                  </a:lnTo>
                  <a:lnTo>
                    <a:pt x="45280" y="17779"/>
                  </a:lnTo>
                  <a:lnTo>
                    <a:pt x="6674" y="38734"/>
                  </a:lnTo>
                  <a:lnTo>
                    <a:pt x="0" y="44254"/>
                  </a:lnTo>
                  <a:lnTo>
                    <a:pt x="0" y="3874482"/>
                  </a:lnTo>
                  <a:lnTo>
                    <a:pt x="6674" y="3879977"/>
                  </a:lnTo>
                  <a:lnTo>
                    <a:pt x="45280" y="3900932"/>
                  </a:lnTo>
                  <a:lnTo>
                    <a:pt x="87941" y="3914140"/>
                  </a:lnTo>
                  <a:lnTo>
                    <a:pt x="133743" y="3918839"/>
                  </a:lnTo>
                  <a:lnTo>
                    <a:pt x="3131058" y="3918839"/>
                  </a:lnTo>
                  <a:lnTo>
                    <a:pt x="3176905" y="3914140"/>
                  </a:lnTo>
                  <a:lnTo>
                    <a:pt x="3219450" y="3900932"/>
                  </a:lnTo>
                  <a:lnTo>
                    <a:pt x="3258185" y="3879977"/>
                  </a:lnTo>
                  <a:lnTo>
                    <a:pt x="3291713" y="3852291"/>
                  </a:lnTo>
                  <a:lnTo>
                    <a:pt x="3319526" y="3818636"/>
                  </a:lnTo>
                  <a:lnTo>
                    <a:pt x="3340480" y="3780028"/>
                  </a:lnTo>
                  <a:lnTo>
                    <a:pt x="3353816" y="3737355"/>
                  </a:lnTo>
                  <a:lnTo>
                    <a:pt x="3358388" y="3691636"/>
                  </a:lnTo>
                  <a:lnTo>
                    <a:pt x="3358388" y="227202"/>
                  </a:lnTo>
                  <a:lnTo>
                    <a:pt x="3353816" y="181355"/>
                  </a:lnTo>
                  <a:lnTo>
                    <a:pt x="3340480" y="138683"/>
                  </a:lnTo>
                  <a:lnTo>
                    <a:pt x="3319526" y="100075"/>
                  </a:lnTo>
                  <a:lnTo>
                    <a:pt x="3291713" y="66548"/>
                  </a:lnTo>
                  <a:lnTo>
                    <a:pt x="3258185" y="38734"/>
                  </a:lnTo>
                  <a:lnTo>
                    <a:pt x="3219450" y="17779"/>
                  </a:lnTo>
                  <a:lnTo>
                    <a:pt x="3176905" y="4572"/>
                  </a:lnTo>
                  <a:lnTo>
                    <a:pt x="3131058" y="0"/>
                  </a:lnTo>
                  <a:close/>
                </a:path>
              </a:pathLst>
            </a:custGeom>
            <a:solidFill>
              <a:srgbClr val="FECA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697350" y="5954267"/>
            <a:ext cx="7428230" cy="4194810"/>
            <a:chOff x="1697350" y="5954267"/>
            <a:chExt cx="7428230" cy="419481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7350" y="6444739"/>
              <a:ext cx="7427604" cy="312405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732406" y="5954267"/>
              <a:ext cx="7329805" cy="4194810"/>
            </a:xfrm>
            <a:custGeom>
              <a:avLst/>
              <a:gdLst/>
              <a:ahLst/>
              <a:cxnLst/>
              <a:rect l="l" t="t" r="r" b="b"/>
              <a:pathLst>
                <a:path w="7329805" h="4194809">
                  <a:moveTo>
                    <a:pt x="7129018" y="0"/>
                  </a:moveTo>
                  <a:lnTo>
                    <a:pt x="200787" y="0"/>
                  </a:lnTo>
                  <a:lnTo>
                    <a:pt x="154812" y="7238"/>
                  </a:lnTo>
                  <a:lnTo>
                    <a:pt x="112522" y="28066"/>
                  </a:lnTo>
                  <a:lnTo>
                    <a:pt x="75311" y="60578"/>
                  </a:lnTo>
                  <a:lnTo>
                    <a:pt x="44195" y="103377"/>
                  </a:lnTo>
                  <a:lnTo>
                    <a:pt x="20447" y="154558"/>
                  </a:lnTo>
                  <a:lnTo>
                    <a:pt x="5334" y="212725"/>
                  </a:lnTo>
                  <a:lnTo>
                    <a:pt x="0" y="275970"/>
                  </a:lnTo>
                  <a:lnTo>
                    <a:pt x="0" y="3918597"/>
                  </a:lnTo>
                  <a:lnTo>
                    <a:pt x="5334" y="3981919"/>
                  </a:lnTo>
                  <a:lnTo>
                    <a:pt x="20447" y="4040047"/>
                  </a:lnTo>
                  <a:lnTo>
                    <a:pt x="44195" y="4091330"/>
                  </a:lnTo>
                  <a:lnTo>
                    <a:pt x="75311" y="4134104"/>
                  </a:lnTo>
                  <a:lnTo>
                    <a:pt x="112522" y="4166704"/>
                  </a:lnTo>
                  <a:lnTo>
                    <a:pt x="154812" y="4187482"/>
                  </a:lnTo>
                  <a:lnTo>
                    <a:pt x="200787" y="4194771"/>
                  </a:lnTo>
                  <a:lnTo>
                    <a:pt x="7129018" y="4194771"/>
                  </a:lnTo>
                  <a:lnTo>
                    <a:pt x="7174992" y="4187482"/>
                  </a:lnTo>
                  <a:lnTo>
                    <a:pt x="7217283" y="4166704"/>
                  </a:lnTo>
                  <a:lnTo>
                    <a:pt x="7254494" y="4134104"/>
                  </a:lnTo>
                  <a:lnTo>
                    <a:pt x="7285609" y="4091330"/>
                  </a:lnTo>
                  <a:lnTo>
                    <a:pt x="7309231" y="4040047"/>
                  </a:lnTo>
                  <a:lnTo>
                    <a:pt x="7324344" y="3981919"/>
                  </a:lnTo>
                  <a:lnTo>
                    <a:pt x="7329678" y="3918597"/>
                  </a:lnTo>
                  <a:lnTo>
                    <a:pt x="7329678" y="275970"/>
                  </a:lnTo>
                  <a:lnTo>
                    <a:pt x="7324344" y="212725"/>
                  </a:lnTo>
                  <a:lnTo>
                    <a:pt x="7309231" y="154558"/>
                  </a:lnTo>
                  <a:lnTo>
                    <a:pt x="7285609" y="103377"/>
                  </a:lnTo>
                  <a:lnTo>
                    <a:pt x="7254494" y="60578"/>
                  </a:lnTo>
                  <a:lnTo>
                    <a:pt x="7217283" y="28066"/>
                  </a:lnTo>
                  <a:lnTo>
                    <a:pt x="7174992" y="7238"/>
                  </a:lnTo>
                  <a:lnTo>
                    <a:pt x="7129018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0" y="47878"/>
            <a:ext cx="1217930" cy="803910"/>
          </a:xfrm>
          <a:custGeom>
            <a:avLst/>
            <a:gdLst/>
            <a:ahLst/>
            <a:cxnLst/>
            <a:rect l="l" t="t" r="r" b="b"/>
            <a:pathLst>
              <a:path w="1217930" h="803910">
                <a:moveTo>
                  <a:pt x="907288" y="0"/>
                </a:moveTo>
                <a:lnTo>
                  <a:pt x="0" y="0"/>
                </a:lnTo>
                <a:lnTo>
                  <a:pt x="0" y="80334"/>
                </a:lnTo>
                <a:lnTo>
                  <a:pt x="621741" y="702183"/>
                </a:lnTo>
                <a:lnTo>
                  <a:pt x="662165" y="736981"/>
                </a:lnTo>
                <a:lnTo>
                  <a:pt x="705853" y="764413"/>
                </a:lnTo>
                <a:lnTo>
                  <a:pt x="753249" y="784860"/>
                </a:lnTo>
                <a:lnTo>
                  <a:pt x="801585" y="797814"/>
                </a:lnTo>
                <a:lnTo>
                  <a:pt x="851776" y="803401"/>
                </a:lnTo>
                <a:lnTo>
                  <a:pt x="868959" y="803910"/>
                </a:lnTo>
                <a:lnTo>
                  <a:pt x="885228" y="803401"/>
                </a:lnTo>
                <a:lnTo>
                  <a:pt x="935418" y="797814"/>
                </a:lnTo>
                <a:lnTo>
                  <a:pt x="984681" y="784860"/>
                </a:lnTo>
                <a:lnTo>
                  <a:pt x="1031151" y="764413"/>
                </a:lnTo>
                <a:lnTo>
                  <a:pt x="1075296" y="736981"/>
                </a:lnTo>
                <a:lnTo>
                  <a:pt x="1115720" y="702183"/>
                </a:lnTo>
                <a:lnTo>
                  <a:pt x="1150112" y="661797"/>
                </a:lnTo>
                <a:lnTo>
                  <a:pt x="1177531" y="618109"/>
                </a:lnTo>
                <a:lnTo>
                  <a:pt x="1197991" y="571246"/>
                </a:lnTo>
                <a:lnTo>
                  <a:pt x="1202563" y="554990"/>
                </a:lnTo>
                <a:lnTo>
                  <a:pt x="1207770" y="538607"/>
                </a:lnTo>
                <a:lnTo>
                  <a:pt x="1210945" y="521970"/>
                </a:lnTo>
                <a:lnTo>
                  <a:pt x="1213739" y="505714"/>
                </a:lnTo>
                <a:lnTo>
                  <a:pt x="1215644" y="488950"/>
                </a:lnTo>
                <a:lnTo>
                  <a:pt x="1217549" y="455549"/>
                </a:lnTo>
                <a:lnTo>
                  <a:pt x="1215644" y="421640"/>
                </a:lnTo>
                <a:lnTo>
                  <a:pt x="1213739" y="404875"/>
                </a:lnTo>
                <a:lnTo>
                  <a:pt x="1210945" y="388620"/>
                </a:lnTo>
                <a:lnTo>
                  <a:pt x="1207770" y="372364"/>
                </a:lnTo>
                <a:lnTo>
                  <a:pt x="1202563" y="355600"/>
                </a:lnTo>
                <a:lnTo>
                  <a:pt x="1197991" y="339851"/>
                </a:lnTo>
                <a:lnTo>
                  <a:pt x="1177531" y="292481"/>
                </a:lnTo>
                <a:lnTo>
                  <a:pt x="1150112" y="248793"/>
                </a:lnTo>
                <a:lnTo>
                  <a:pt x="1115720" y="208407"/>
                </a:lnTo>
                <a:lnTo>
                  <a:pt x="907288" y="0"/>
                </a:lnTo>
                <a:close/>
              </a:path>
            </a:pathLst>
          </a:custGeom>
          <a:solidFill>
            <a:srgbClr val="0055A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69824" y="2025522"/>
            <a:ext cx="2540000" cy="262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24915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Piojo, </a:t>
            </a:r>
            <a:r>
              <a:rPr sz="2400" b="1" spc="-20" dirty="0">
                <a:solidFill>
                  <a:srgbClr val="3D3D3D"/>
                </a:solidFill>
                <a:latin typeface="Arial"/>
                <a:cs typeface="Arial"/>
              </a:rPr>
              <a:t>Atlántico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15"/>
              </a:spcBef>
            </a:pP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Reserva</a:t>
            </a:r>
            <a:r>
              <a:rPr sz="3200" b="1" spc="-12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3D3D3D"/>
                </a:solidFill>
                <a:latin typeface="Arial"/>
                <a:cs typeface="Arial"/>
              </a:rPr>
              <a:t>–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Orden</a:t>
            </a:r>
            <a:r>
              <a:rPr sz="3200" b="1" spc="-7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94713" y="6117716"/>
            <a:ext cx="6426200" cy="3590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1755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24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r>
              <a:rPr sz="24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domingo</a:t>
            </a:r>
            <a:r>
              <a:rPr sz="240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4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festivos</a:t>
            </a:r>
            <a:endParaRPr sz="2400">
              <a:latin typeface="Arial"/>
              <a:cs typeface="Arial"/>
            </a:endParaRPr>
          </a:p>
          <a:p>
            <a:pPr marL="71755">
              <a:lnSpc>
                <a:spcPct val="100000"/>
              </a:lnSpc>
              <a:spcBef>
                <a:spcPts val="10"/>
              </a:spcBef>
            </a:pPr>
            <a:r>
              <a:rPr sz="2400" spc="-50" dirty="0">
                <a:solidFill>
                  <a:srgbClr val="FFFFFF"/>
                </a:solidFill>
                <a:latin typeface="Calibri"/>
                <a:cs typeface="Calibri"/>
              </a:rPr>
              <a:t>Tarifa</a:t>
            </a:r>
            <a:r>
              <a:rPr sz="2400" spc="-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niño</a:t>
            </a:r>
            <a:r>
              <a:rPr sz="2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(2</a:t>
            </a:r>
            <a:r>
              <a:rPr sz="24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11</a:t>
            </a:r>
            <a:r>
              <a:rPr sz="2400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años)</a:t>
            </a:r>
            <a:r>
              <a:rPr sz="2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$76.000</a:t>
            </a:r>
            <a:endParaRPr sz="2400">
              <a:latin typeface="Calibri"/>
              <a:cs typeface="Calibri"/>
            </a:endParaRPr>
          </a:p>
          <a:p>
            <a:pPr marL="71755">
              <a:lnSpc>
                <a:spcPct val="100000"/>
              </a:lnSpc>
              <a:spcBef>
                <a:spcPts val="95"/>
              </a:spcBef>
            </a:pPr>
            <a:r>
              <a:rPr sz="2400" spc="-50" dirty="0">
                <a:solidFill>
                  <a:srgbClr val="FFFFFF"/>
                </a:solidFill>
                <a:latin typeface="Calibri"/>
                <a:cs typeface="Calibri"/>
              </a:rPr>
              <a:t>Tarifa</a:t>
            </a:r>
            <a:r>
              <a:rPr sz="2400" spc="-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adulto</a:t>
            </a:r>
            <a:r>
              <a:rPr sz="24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(+12</a:t>
            </a:r>
            <a:r>
              <a:rPr sz="24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años)</a:t>
            </a:r>
            <a:r>
              <a:rPr sz="24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$115.000</a:t>
            </a:r>
            <a:endParaRPr sz="2400">
              <a:latin typeface="Calibri"/>
              <a:cs typeface="Calibri"/>
            </a:endParaRPr>
          </a:p>
          <a:p>
            <a:pPr marL="71755" marR="5080">
              <a:lnSpc>
                <a:spcPct val="100000"/>
              </a:lnSpc>
              <a:spcBef>
                <a:spcPts val="95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Tarifa</a:t>
            </a:r>
            <a:r>
              <a:rPr sz="24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adulto</a:t>
            </a:r>
            <a:r>
              <a:rPr sz="24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mayor</a:t>
            </a:r>
            <a:r>
              <a:rPr sz="2400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$96.000</a:t>
            </a:r>
            <a:r>
              <a:rPr sz="2400" b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(No</a:t>
            </a:r>
            <a:r>
              <a:rPr sz="24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hay</a:t>
            </a:r>
            <a:r>
              <a:rPr sz="24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descuento</a:t>
            </a:r>
            <a:r>
              <a:rPr sz="24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por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convenio)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00">
              <a:latin typeface="Calibri"/>
              <a:cs typeface="Calibri"/>
            </a:endParaRPr>
          </a:p>
          <a:p>
            <a:pPr marL="12700">
              <a:lnSpc>
                <a:spcPts val="2605"/>
              </a:lnSpc>
              <a:spcBef>
                <a:spcPts val="5"/>
              </a:spcBef>
            </a:pPr>
            <a:r>
              <a:rPr sz="2200" b="1" spc="-45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22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parque</a:t>
            </a:r>
            <a:r>
              <a:rPr sz="22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domingo</a:t>
            </a:r>
            <a:r>
              <a:rPr sz="22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2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festivos: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2605"/>
              </a:lnSpc>
            </a:pP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Niño</a:t>
            </a:r>
            <a:r>
              <a:rPr sz="22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$79.900</a:t>
            </a:r>
            <a:r>
              <a:rPr sz="22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2200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Adulto</a:t>
            </a:r>
            <a:r>
              <a:rPr sz="22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$119.</a:t>
            </a:r>
            <a:r>
              <a:rPr sz="22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25" dirty="0">
                <a:solidFill>
                  <a:srgbClr val="FFFFFF"/>
                </a:solidFill>
                <a:latin typeface="Calibri"/>
                <a:cs typeface="Calibri"/>
              </a:rPr>
              <a:t>900</a:t>
            </a:r>
            <a:endParaRPr sz="2200">
              <a:latin typeface="Calibri"/>
              <a:cs typeface="Calibri"/>
            </a:endParaRPr>
          </a:p>
          <a:p>
            <a:pPr marL="12700" marR="1241425">
              <a:lnSpc>
                <a:spcPct val="100000"/>
              </a:lnSpc>
            </a:pP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adulto</a:t>
            </a:r>
            <a:r>
              <a:rPr sz="22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mayor</a:t>
            </a:r>
            <a:r>
              <a:rPr sz="2200" spc="3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$96.000</a:t>
            </a:r>
            <a:r>
              <a:rPr sz="22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(No</a:t>
            </a:r>
            <a:r>
              <a:rPr sz="22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hay</a:t>
            </a:r>
            <a:r>
              <a:rPr sz="22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descuento</a:t>
            </a:r>
            <a:r>
              <a:rPr sz="22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25" dirty="0">
                <a:solidFill>
                  <a:srgbClr val="FFFFFF"/>
                </a:solidFill>
                <a:latin typeface="Calibri"/>
                <a:cs typeface="Calibri"/>
              </a:rPr>
              <a:t>por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convenio.)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362680" y="9088525"/>
            <a:ext cx="1925320" cy="1200150"/>
          </a:xfrm>
          <a:custGeom>
            <a:avLst/>
            <a:gdLst/>
            <a:ahLst/>
            <a:cxnLst/>
            <a:rect l="l" t="t" r="r" b="b"/>
            <a:pathLst>
              <a:path w="1925319" h="1200150">
                <a:moveTo>
                  <a:pt x="511809" y="0"/>
                </a:moveTo>
                <a:lnTo>
                  <a:pt x="463423" y="2044"/>
                </a:lnTo>
                <a:lnTo>
                  <a:pt x="414273" y="8864"/>
                </a:lnTo>
                <a:lnTo>
                  <a:pt x="366521" y="21145"/>
                </a:lnTo>
                <a:lnTo>
                  <a:pt x="296163" y="47066"/>
                </a:lnTo>
                <a:lnTo>
                  <a:pt x="251840" y="70256"/>
                </a:lnTo>
                <a:lnTo>
                  <a:pt x="208787" y="98234"/>
                </a:lnTo>
                <a:lnTo>
                  <a:pt x="168528" y="131648"/>
                </a:lnTo>
                <a:lnTo>
                  <a:pt x="131698" y="168490"/>
                </a:lnTo>
                <a:lnTo>
                  <a:pt x="98932" y="208737"/>
                </a:lnTo>
                <a:lnTo>
                  <a:pt x="70992" y="251028"/>
                </a:lnTo>
                <a:lnTo>
                  <a:pt x="47751" y="295376"/>
                </a:lnTo>
                <a:lnTo>
                  <a:pt x="28701" y="341756"/>
                </a:lnTo>
                <a:lnTo>
                  <a:pt x="21843" y="365632"/>
                </a:lnTo>
                <a:lnTo>
                  <a:pt x="14350" y="389508"/>
                </a:lnTo>
                <a:lnTo>
                  <a:pt x="9525" y="414070"/>
                </a:lnTo>
                <a:lnTo>
                  <a:pt x="5460" y="437946"/>
                </a:lnTo>
                <a:lnTo>
                  <a:pt x="2666" y="462495"/>
                </a:lnTo>
                <a:lnTo>
                  <a:pt x="0" y="511619"/>
                </a:lnTo>
                <a:lnTo>
                  <a:pt x="2666" y="561416"/>
                </a:lnTo>
                <a:lnTo>
                  <a:pt x="9525" y="609841"/>
                </a:lnTo>
                <a:lnTo>
                  <a:pt x="28701" y="681469"/>
                </a:lnTo>
                <a:lnTo>
                  <a:pt x="47751" y="727862"/>
                </a:lnTo>
                <a:lnTo>
                  <a:pt x="70992" y="772883"/>
                </a:lnTo>
                <a:lnTo>
                  <a:pt x="98932" y="815174"/>
                </a:lnTo>
                <a:lnTo>
                  <a:pt x="131698" y="855421"/>
                </a:lnTo>
                <a:lnTo>
                  <a:pt x="474979" y="1200059"/>
                </a:lnTo>
                <a:lnTo>
                  <a:pt x="1925319" y="1200059"/>
                </a:lnTo>
                <a:lnTo>
                  <a:pt x="874902" y="149390"/>
                </a:lnTo>
                <a:lnTo>
                  <a:pt x="836040" y="114604"/>
                </a:lnTo>
                <a:lnTo>
                  <a:pt x="794384" y="83908"/>
                </a:lnTo>
                <a:lnTo>
                  <a:pt x="751331" y="57975"/>
                </a:lnTo>
                <a:lnTo>
                  <a:pt x="681735" y="27965"/>
                </a:lnTo>
                <a:lnTo>
                  <a:pt x="658494" y="21145"/>
                </a:lnTo>
                <a:lnTo>
                  <a:pt x="634618" y="13639"/>
                </a:lnTo>
                <a:lnTo>
                  <a:pt x="610742" y="8864"/>
                </a:lnTo>
                <a:lnTo>
                  <a:pt x="586231" y="4775"/>
                </a:lnTo>
                <a:lnTo>
                  <a:pt x="561593" y="2044"/>
                </a:lnTo>
                <a:lnTo>
                  <a:pt x="537082" y="673"/>
                </a:lnTo>
                <a:lnTo>
                  <a:pt x="511809" y="0"/>
                </a:lnTo>
                <a:close/>
              </a:path>
            </a:pathLst>
          </a:custGeom>
          <a:solidFill>
            <a:srgbClr val="FECA3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0555985" y="2824098"/>
            <a:ext cx="9715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u="sng" spc="-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Incluye: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555985" y="3434333"/>
            <a:ext cx="6137910" cy="2465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 MT"/>
                <a:cs typeface="Arial MT"/>
              </a:rPr>
              <a:t>Ingreso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al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parque,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uso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ilimitado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las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atracciones:</a:t>
            </a:r>
            <a:endParaRPr sz="2000">
              <a:latin typeface="Arial MT"/>
              <a:cs typeface="Arial MT"/>
            </a:endParaRPr>
          </a:p>
          <a:p>
            <a:pPr marL="355600" marR="5080" indent="-34290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b="1" spc="-10" dirty="0">
                <a:latin typeface="Arial"/>
                <a:cs typeface="Arial"/>
              </a:rPr>
              <a:t>Atracciones</a:t>
            </a:r>
            <a:r>
              <a:rPr sz="2000" b="1" spc="-1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acuáticas:</a:t>
            </a:r>
            <a:r>
              <a:rPr sz="2000" b="1" spc="-110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Piscina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olas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,Tobogán </a:t>
            </a:r>
            <a:r>
              <a:rPr sz="2000" dirty="0">
                <a:latin typeface="Arial MT"/>
                <a:cs typeface="Arial MT"/>
              </a:rPr>
              <a:t>Sierra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Nevada,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atracción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acuática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Rio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lento</a:t>
            </a:r>
            <a:r>
              <a:rPr sz="2000" spc="-50" dirty="0">
                <a:latin typeface="Arial MT"/>
                <a:cs typeface="Arial MT"/>
              </a:rPr>
              <a:t> - </a:t>
            </a:r>
            <a:r>
              <a:rPr sz="2000" dirty="0">
                <a:latin typeface="Arial MT"/>
                <a:cs typeface="Arial MT"/>
              </a:rPr>
              <a:t>Magdalena,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Piscinas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Olas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spc="-30" dirty="0">
                <a:latin typeface="Arial MT"/>
                <a:cs typeface="Arial MT"/>
              </a:rPr>
              <a:t>Tayrona,</a:t>
            </a:r>
            <a:r>
              <a:rPr sz="2000" spc="-130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Volcán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Totumo, </a:t>
            </a:r>
            <a:r>
              <a:rPr sz="2000" dirty="0">
                <a:latin typeface="Arial MT"/>
                <a:cs typeface="Arial MT"/>
              </a:rPr>
              <a:t>Coco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Splash.</a:t>
            </a:r>
            <a:endParaRPr sz="2000">
              <a:latin typeface="Arial MT"/>
              <a:cs typeface="Arial MT"/>
            </a:endParaRPr>
          </a:p>
          <a:p>
            <a:pPr marL="349250" marR="445134" indent="-336550" algn="just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Atracciones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no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acuáticas: </a:t>
            </a:r>
            <a:r>
              <a:rPr sz="2000" dirty="0">
                <a:latin typeface="Arial MT"/>
                <a:cs typeface="Arial MT"/>
              </a:rPr>
              <a:t>Faro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punta </a:t>
            </a:r>
            <a:r>
              <a:rPr sz="2000" spc="-10" dirty="0">
                <a:latin typeface="Arial MT"/>
                <a:cs typeface="Arial MT"/>
              </a:rPr>
              <a:t>gallina, 	</a:t>
            </a:r>
            <a:r>
              <a:rPr sz="2000" dirty="0">
                <a:latin typeface="Arial MT"/>
                <a:cs typeface="Arial MT"/>
              </a:rPr>
              <a:t>Plazoleta</a:t>
            </a:r>
            <a:r>
              <a:rPr sz="2000" spc="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del</a:t>
            </a:r>
            <a:r>
              <a:rPr sz="2000" spc="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sombrero</a:t>
            </a:r>
            <a:r>
              <a:rPr sz="2000" spc="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vueltiao,</a:t>
            </a:r>
            <a:r>
              <a:rPr sz="2000" spc="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via</a:t>
            </a:r>
            <a:r>
              <a:rPr sz="2000" spc="1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40,Chozas 	</a:t>
            </a:r>
            <a:r>
              <a:rPr sz="2000" dirty="0">
                <a:latin typeface="Arial MT"/>
                <a:cs typeface="Arial MT"/>
              </a:rPr>
              <a:t>Koguis,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ciudad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perdida.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555985" y="6483476"/>
            <a:ext cx="6711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555985" y="6788277"/>
            <a:ext cx="6028690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354965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Niños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menores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2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años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no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cancelan.</a:t>
            </a:r>
            <a:r>
              <a:rPr sz="2000" b="1" spc="-1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Alquiler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Lockers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deben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cancelar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en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sitio.</a:t>
            </a:r>
            <a:endParaRPr sz="20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Horario:</a:t>
            </a:r>
            <a:r>
              <a:rPr sz="2000" b="1" spc="-10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miércoles</a:t>
            </a:r>
            <a:r>
              <a:rPr sz="2000" b="1" spc="-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domingo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9:00am</a:t>
            </a:r>
            <a:r>
              <a:rPr sz="2000" b="1" spc="-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a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4:30pm</a:t>
            </a:r>
            <a:r>
              <a:rPr sz="2000" b="1" spc="-9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temporada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baja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/</a:t>
            </a:r>
            <a:r>
              <a:rPr sz="2000" b="1" spc="-114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Abierto</a:t>
            </a:r>
            <a:r>
              <a:rPr sz="2000" b="1" spc="-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todos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los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días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en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temporada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alta,</a:t>
            </a:r>
            <a:r>
              <a:rPr sz="2000" b="1" spc="-9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abierto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en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días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festivos.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250190">
              <a:lnSpc>
                <a:spcPct val="100000"/>
              </a:lnSpc>
              <a:spcBef>
                <a:spcPts val="625"/>
              </a:spcBef>
            </a:pPr>
            <a:r>
              <a:rPr spc="-35" dirty="0"/>
              <a:t>CARIBE</a:t>
            </a:r>
            <a:r>
              <a:rPr spc="-235" dirty="0"/>
              <a:t> </a:t>
            </a:r>
            <a:r>
              <a:rPr spc="-10" dirty="0"/>
              <a:t>AVENTURA</a:t>
            </a:r>
          </a:p>
          <a:p>
            <a:pPr marL="250190">
              <a:lnSpc>
                <a:spcPct val="100000"/>
              </a:lnSpc>
              <a:spcBef>
                <a:spcPts val="425"/>
              </a:spcBef>
            </a:pPr>
            <a:r>
              <a:rPr sz="3200" dirty="0">
                <a:solidFill>
                  <a:srgbClr val="0055A7"/>
                </a:solidFill>
              </a:rPr>
              <a:t>Pasadia</a:t>
            </a:r>
            <a:r>
              <a:rPr sz="3200" spc="-80" dirty="0">
                <a:solidFill>
                  <a:srgbClr val="0055A7"/>
                </a:solidFill>
              </a:rPr>
              <a:t> </a:t>
            </a:r>
            <a:r>
              <a:rPr sz="3200" dirty="0">
                <a:solidFill>
                  <a:srgbClr val="0055A7"/>
                </a:solidFill>
              </a:rPr>
              <a:t>Domingo</a:t>
            </a:r>
            <a:r>
              <a:rPr sz="3200" spc="-85" dirty="0">
                <a:solidFill>
                  <a:srgbClr val="0055A7"/>
                </a:solidFill>
              </a:rPr>
              <a:t> </a:t>
            </a:r>
            <a:r>
              <a:rPr sz="3200" dirty="0">
                <a:solidFill>
                  <a:srgbClr val="0055A7"/>
                </a:solidFill>
              </a:rPr>
              <a:t>y</a:t>
            </a:r>
            <a:r>
              <a:rPr sz="3200" spc="-45" dirty="0">
                <a:solidFill>
                  <a:srgbClr val="0055A7"/>
                </a:solidFill>
              </a:rPr>
              <a:t> </a:t>
            </a:r>
            <a:r>
              <a:rPr sz="3200" spc="-10" dirty="0">
                <a:solidFill>
                  <a:srgbClr val="0055A7"/>
                </a:solidFill>
              </a:rPr>
              <a:t>Festivos</a:t>
            </a:r>
            <a:endParaRPr sz="3200"/>
          </a:p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53528" y="4750688"/>
            <a:ext cx="2255520" cy="1843786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1894967" y="8211184"/>
            <a:ext cx="5859145" cy="0"/>
          </a:xfrm>
          <a:custGeom>
            <a:avLst/>
            <a:gdLst/>
            <a:ahLst/>
            <a:cxnLst/>
            <a:rect l="l" t="t" r="r" b="b"/>
            <a:pathLst>
              <a:path w="5859145">
                <a:moveTo>
                  <a:pt x="0" y="0"/>
                </a:moveTo>
                <a:lnTo>
                  <a:pt x="585914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9158605" cy="9413240"/>
            <a:chOff x="0" y="12"/>
            <a:chExt cx="9158605" cy="94132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9146" y="18998"/>
              <a:ext cx="7608951" cy="939366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5750" y="12"/>
              <a:ext cx="7551166" cy="93605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405127"/>
              <a:ext cx="3510914" cy="401535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431416"/>
              <a:ext cx="3440429" cy="3919220"/>
            </a:xfrm>
            <a:custGeom>
              <a:avLst/>
              <a:gdLst/>
              <a:ahLst/>
              <a:cxnLst/>
              <a:rect l="l" t="t" r="r" b="b"/>
              <a:pathLst>
                <a:path w="3440429" h="3919220">
                  <a:moveTo>
                    <a:pt x="3212973" y="0"/>
                  </a:moveTo>
                  <a:lnTo>
                    <a:pt x="215658" y="0"/>
                  </a:lnTo>
                  <a:lnTo>
                    <a:pt x="169849" y="4572"/>
                  </a:lnTo>
                  <a:lnTo>
                    <a:pt x="127190" y="17906"/>
                  </a:lnTo>
                  <a:lnTo>
                    <a:pt x="88590" y="38861"/>
                  </a:lnTo>
                  <a:lnTo>
                    <a:pt x="54955" y="66548"/>
                  </a:lnTo>
                  <a:lnTo>
                    <a:pt x="27203" y="100202"/>
                  </a:lnTo>
                  <a:lnTo>
                    <a:pt x="6249" y="138810"/>
                  </a:lnTo>
                  <a:lnTo>
                    <a:pt x="0" y="158876"/>
                  </a:lnTo>
                  <a:lnTo>
                    <a:pt x="0" y="3759962"/>
                  </a:lnTo>
                  <a:lnTo>
                    <a:pt x="27203" y="3818636"/>
                  </a:lnTo>
                  <a:lnTo>
                    <a:pt x="54955" y="3852291"/>
                  </a:lnTo>
                  <a:lnTo>
                    <a:pt x="88590" y="3879977"/>
                  </a:lnTo>
                  <a:lnTo>
                    <a:pt x="127190" y="3900931"/>
                  </a:lnTo>
                  <a:lnTo>
                    <a:pt x="169849" y="3914266"/>
                  </a:lnTo>
                  <a:lnTo>
                    <a:pt x="215658" y="3918839"/>
                  </a:lnTo>
                  <a:lnTo>
                    <a:pt x="3212973" y="3918839"/>
                  </a:lnTo>
                  <a:lnTo>
                    <a:pt x="3258820" y="3914266"/>
                  </a:lnTo>
                  <a:lnTo>
                    <a:pt x="3301365" y="3900931"/>
                  </a:lnTo>
                  <a:lnTo>
                    <a:pt x="3340100" y="3879977"/>
                  </a:lnTo>
                  <a:lnTo>
                    <a:pt x="3373628" y="3852291"/>
                  </a:lnTo>
                  <a:lnTo>
                    <a:pt x="3401441" y="3818636"/>
                  </a:lnTo>
                  <a:lnTo>
                    <a:pt x="3422396" y="3780028"/>
                  </a:lnTo>
                  <a:lnTo>
                    <a:pt x="3435730" y="3737482"/>
                  </a:lnTo>
                  <a:lnTo>
                    <a:pt x="3440303" y="3691636"/>
                  </a:lnTo>
                  <a:lnTo>
                    <a:pt x="3440303" y="227202"/>
                  </a:lnTo>
                  <a:lnTo>
                    <a:pt x="3435730" y="181355"/>
                  </a:lnTo>
                  <a:lnTo>
                    <a:pt x="3422396" y="138810"/>
                  </a:lnTo>
                  <a:lnTo>
                    <a:pt x="3401441" y="100202"/>
                  </a:lnTo>
                  <a:lnTo>
                    <a:pt x="3373628" y="66548"/>
                  </a:lnTo>
                  <a:lnTo>
                    <a:pt x="3340100" y="38861"/>
                  </a:lnTo>
                  <a:lnTo>
                    <a:pt x="3301365" y="17906"/>
                  </a:lnTo>
                  <a:lnTo>
                    <a:pt x="3258820" y="4572"/>
                  </a:lnTo>
                  <a:lnTo>
                    <a:pt x="3212973" y="0"/>
                  </a:lnTo>
                  <a:close/>
                </a:path>
              </a:pathLst>
            </a:custGeom>
            <a:solidFill>
              <a:srgbClr val="FECA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0555985" y="3297681"/>
            <a:ext cx="9715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u="sng" spc="-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Incluye: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555985" y="3602862"/>
            <a:ext cx="6414135" cy="3989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5600" algn="l"/>
                <a:tab pos="1391285" algn="l"/>
                <a:tab pos="1736089" algn="l"/>
                <a:tab pos="2673350" algn="l"/>
                <a:tab pos="2945765" algn="l"/>
                <a:tab pos="4361815" algn="l"/>
                <a:tab pos="5100955" algn="l"/>
                <a:tab pos="6081395" algn="l"/>
              </a:tabLst>
            </a:pPr>
            <a:r>
              <a:rPr sz="2000" spc="-10" dirty="0">
                <a:latin typeface="Arial MT"/>
                <a:cs typeface="Arial MT"/>
              </a:rPr>
              <a:t>Entrada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25" dirty="0">
                <a:latin typeface="Arial MT"/>
                <a:cs typeface="Arial MT"/>
              </a:rPr>
              <a:t>al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parque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50" dirty="0">
                <a:latin typeface="Arial MT"/>
                <a:cs typeface="Arial MT"/>
              </a:rPr>
              <a:t>y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actividades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(para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realizar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35" dirty="0">
                <a:latin typeface="Arial MT"/>
                <a:cs typeface="Arial MT"/>
              </a:rPr>
              <a:t>las </a:t>
            </a:r>
            <a:r>
              <a:rPr sz="2000" dirty="0">
                <a:latin typeface="Arial MT"/>
                <a:cs typeface="Arial MT"/>
              </a:rPr>
              <a:t>actividades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hay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un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peso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límite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entre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80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90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kl),</a:t>
            </a:r>
            <a:endParaRPr sz="20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sz="2000" dirty="0">
                <a:latin typeface="Arial MT"/>
                <a:cs typeface="Arial MT"/>
              </a:rPr>
              <a:t>Caminata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sendero</a:t>
            </a:r>
            <a:r>
              <a:rPr sz="2000" spc="-1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ecológico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800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mts.</a:t>
            </a:r>
            <a:endParaRPr sz="20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sz="2000" dirty="0">
                <a:latin typeface="Arial MT"/>
                <a:cs typeface="Arial MT"/>
              </a:rPr>
              <a:t>Túnel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Cascada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agua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Natural</a:t>
            </a:r>
            <a:endParaRPr sz="20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Char char="•"/>
              <a:tabLst>
                <a:tab pos="354965" algn="l"/>
              </a:tabLst>
            </a:pPr>
            <a:r>
              <a:rPr sz="2000" dirty="0">
                <a:latin typeface="Arial MT"/>
                <a:cs typeface="Arial MT"/>
              </a:rPr>
              <a:t>Muro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escalar</a:t>
            </a:r>
            <a:endParaRPr sz="20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sz="2000" spc="-10" dirty="0">
                <a:latin typeface="Arial MT"/>
                <a:cs typeface="Arial MT"/>
              </a:rPr>
              <a:t>Deslizadores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ecológicos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agua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cascada.</a:t>
            </a:r>
            <a:endParaRPr sz="2000">
              <a:latin typeface="Arial MT"/>
              <a:cs typeface="Arial MT"/>
            </a:endParaRPr>
          </a:p>
          <a:p>
            <a:pPr marL="355600" marR="40005" indent="-342900">
              <a:lnSpc>
                <a:spcPct val="100000"/>
              </a:lnSpc>
              <a:buChar char="•"/>
              <a:tabLst>
                <a:tab pos="355600" algn="l"/>
              </a:tabLst>
            </a:pPr>
            <a:r>
              <a:rPr sz="2000" dirty="0">
                <a:latin typeface="Arial MT"/>
                <a:cs typeface="Arial MT"/>
              </a:rPr>
              <a:t>Columpio</a:t>
            </a:r>
            <a:r>
              <a:rPr sz="2000" spc="1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extremo</a:t>
            </a:r>
            <a:r>
              <a:rPr sz="2000" spc="1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–</a:t>
            </a:r>
            <a:r>
              <a:rPr sz="2000" spc="1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Medio</a:t>
            </a:r>
            <a:r>
              <a:rPr sz="2000" spc="1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Sector</a:t>
            </a:r>
            <a:r>
              <a:rPr sz="2000" spc="1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piscinas</a:t>
            </a:r>
            <a:r>
              <a:rPr sz="2000" spc="1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15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baldes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agua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cascada.</a:t>
            </a:r>
            <a:endParaRPr sz="20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sz="2000" dirty="0">
                <a:latin typeface="Arial MT"/>
                <a:cs typeface="Arial MT"/>
              </a:rPr>
              <a:t>Piscinas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Toboganes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para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niños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adultos.</a:t>
            </a:r>
            <a:endParaRPr sz="20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sz="2000" dirty="0">
                <a:latin typeface="Arial MT"/>
                <a:cs typeface="Arial MT"/>
              </a:rPr>
              <a:t>Laberinto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subterráneo.</a:t>
            </a:r>
            <a:endParaRPr sz="20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sz="2000" dirty="0">
                <a:latin typeface="Arial MT"/>
                <a:cs typeface="Arial MT"/>
              </a:rPr>
              <a:t>Mirador</a:t>
            </a:r>
            <a:r>
              <a:rPr sz="2000" spc="1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mano</a:t>
            </a:r>
            <a:r>
              <a:rPr sz="2000" spc="1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1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Jesús</a:t>
            </a:r>
            <a:r>
              <a:rPr sz="2000" spc="1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Mirador</a:t>
            </a:r>
            <a:r>
              <a:rPr sz="2000" spc="1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20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</a:t>
            </a:r>
            <a:r>
              <a:rPr sz="2000" spc="1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cruz</a:t>
            </a:r>
            <a:r>
              <a:rPr sz="2000" spc="1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más</a:t>
            </a:r>
            <a:r>
              <a:rPr sz="2000" spc="195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alta</a:t>
            </a:r>
            <a:endParaRPr sz="2000">
              <a:latin typeface="Arial MT"/>
              <a:cs typeface="Arial MT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Arial MT"/>
                <a:cs typeface="Arial MT"/>
              </a:rPr>
              <a:t>en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Latinoamericana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(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14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pisos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altura).</a:t>
            </a:r>
            <a:endParaRPr sz="20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sz="2000" dirty="0">
                <a:latin typeface="Arial MT"/>
                <a:cs typeface="Arial MT"/>
              </a:rPr>
              <a:t>Actividades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lago.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555985" y="7871205"/>
            <a:ext cx="388556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</a:tabLst>
            </a:pPr>
            <a:r>
              <a:rPr sz="2000" b="1" dirty="0">
                <a:latin typeface="Arial"/>
                <a:cs typeface="Arial"/>
              </a:rPr>
              <a:t>Horario: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09:00</a:t>
            </a:r>
            <a:r>
              <a:rPr sz="2000" b="1" spc="-1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AM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–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05:30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35" dirty="0">
                <a:latin typeface="Arial"/>
                <a:cs typeface="Arial"/>
              </a:rPr>
              <a:t>PM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555985" y="1126362"/>
            <a:ext cx="657225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/>
              <a:t>LAS</a:t>
            </a:r>
            <a:r>
              <a:rPr spc="-210" dirty="0"/>
              <a:t> </a:t>
            </a:r>
            <a:r>
              <a:rPr spc="-20" dirty="0"/>
              <a:t>BAILARINAS</a:t>
            </a:r>
            <a:r>
              <a:rPr spc="-145" dirty="0"/>
              <a:t> </a:t>
            </a:r>
            <a:r>
              <a:rPr spc="-10" dirty="0"/>
              <a:t>PARQUE </a:t>
            </a:r>
            <a:r>
              <a:rPr spc="-55" dirty="0"/>
              <a:t>AGUA</a:t>
            </a:r>
            <a:r>
              <a:rPr spc="-220" dirty="0"/>
              <a:t> </a:t>
            </a:r>
            <a:r>
              <a:rPr dirty="0"/>
              <a:t>Y</a:t>
            </a:r>
            <a:r>
              <a:rPr spc="-254" dirty="0"/>
              <a:t> </a:t>
            </a:r>
            <a:r>
              <a:rPr spc="-10" dirty="0"/>
              <a:t>AVENTURA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0555985" y="2440889"/>
            <a:ext cx="155130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10" dirty="0">
                <a:solidFill>
                  <a:srgbClr val="0055A7"/>
                </a:solidFill>
                <a:latin typeface="Arial"/>
                <a:cs typeface="Arial"/>
              </a:rPr>
              <a:t>Pasadia</a:t>
            </a:r>
            <a:endParaRPr sz="3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9824" y="3621404"/>
            <a:ext cx="254000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Reserva</a:t>
            </a:r>
            <a:r>
              <a:rPr sz="3200" b="1" spc="-12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3D3D3D"/>
                </a:solidFill>
                <a:latin typeface="Arial"/>
                <a:cs typeface="Arial"/>
              </a:rPr>
              <a:t>–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Orden</a:t>
            </a:r>
            <a:r>
              <a:rPr sz="3200" b="1" spc="-7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593" y="0"/>
            <a:ext cx="9463405" cy="10217150"/>
            <a:chOff x="1593" y="0"/>
            <a:chExt cx="9463405" cy="10217150"/>
          </a:xfrm>
        </p:grpSpPr>
        <p:sp>
          <p:nvSpPr>
            <p:cNvPr id="14" name="object 14"/>
            <p:cNvSpPr/>
            <p:nvPr/>
          </p:nvSpPr>
          <p:spPr>
            <a:xfrm>
              <a:off x="376161" y="3224783"/>
              <a:ext cx="2234565" cy="0"/>
            </a:xfrm>
            <a:custGeom>
              <a:avLst/>
              <a:gdLst/>
              <a:ahLst/>
              <a:cxnLst/>
              <a:rect l="l" t="t" r="r" b="b"/>
              <a:pathLst>
                <a:path w="2234565">
                  <a:moveTo>
                    <a:pt x="0" y="0"/>
                  </a:moveTo>
                  <a:lnTo>
                    <a:pt x="2234323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593" y="0"/>
              <a:ext cx="1297940" cy="803910"/>
            </a:xfrm>
            <a:custGeom>
              <a:avLst/>
              <a:gdLst/>
              <a:ahLst/>
              <a:cxnLst/>
              <a:rect l="l" t="t" r="r" b="b"/>
              <a:pathLst>
                <a:path w="1297940" h="803910">
                  <a:moveTo>
                    <a:pt x="987609" y="0"/>
                  </a:moveTo>
                  <a:lnTo>
                    <a:pt x="0" y="0"/>
                  </a:lnTo>
                  <a:lnTo>
                    <a:pt x="702062" y="702182"/>
                  </a:lnTo>
                  <a:lnTo>
                    <a:pt x="742486" y="736980"/>
                  </a:lnTo>
                  <a:lnTo>
                    <a:pt x="786174" y="764413"/>
                  </a:lnTo>
                  <a:lnTo>
                    <a:pt x="833570" y="784860"/>
                  </a:lnTo>
                  <a:lnTo>
                    <a:pt x="881906" y="797814"/>
                  </a:lnTo>
                  <a:lnTo>
                    <a:pt x="932097" y="803401"/>
                  </a:lnTo>
                  <a:lnTo>
                    <a:pt x="949280" y="803910"/>
                  </a:lnTo>
                  <a:lnTo>
                    <a:pt x="965549" y="803401"/>
                  </a:lnTo>
                  <a:lnTo>
                    <a:pt x="1015739" y="797814"/>
                  </a:lnTo>
                  <a:lnTo>
                    <a:pt x="1065002" y="784860"/>
                  </a:lnTo>
                  <a:lnTo>
                    <a:pt x="1111472" y="764413"/>
                  </a:lnTo>
                  <a:lnTo>
                    <a:pt x="1155617" y="736980"/>
                  </a:lnTo>
                  <a:lnTo>
                    <a:pt x="1196041" y="702182"/>
                  </a:lnTo>
                  <a:lnTo>
                    <a:pt x="1230433" y="661797"/>
                  </a:lnTo>
                  <a:lnTo>
                    <a:pt x="1257852" y="618109"/>
                  </a:lnTo>
                  <a:lnTo>
                    <a:pt x="1278312" y="571246"/>
                  </a:lnTo>
                  <a:lnTo>
                    <a:pt x="1282884" y="554990"/>
                  </a:lnTo>
                  <a:lnTo>
                    <a:pt x="1288091" y="538606"/>
                  </a:lnTo>
                  <a:lnTo>
                    <a:pt x="1291266" y="521970"/>
                  </a:lnTo>
                  <a:lnTo>
                    <a:pt x="1294060" y="505714"/>
                  </a:lnTo>
                  <a:lnTo>
                    <a:pt x="1295965" y="488950"/>
                  </a:lnTo>
                  <a:lnTo>
                    <a:pt x="1297870" y="455549"/>
                  </a:lnTo>
                  <a:lnTo>
                    <a:pt x="1295965" y="421640"/>
                  </a:lnTo>
                  <a:lnTo>
                    <a:pt x="1294060" y="404875"/>
                  </a:lnTo>
                  <a:lnTo>
                    <a:pt x="1291266" y="388620"/>
                  </a:lnTo>
                  <a:lnTo>
                    <a:pt x="1288091" y="372364"/>
                  </a:lnTo>
                  <a:lnTo>
                    <a:pt x="1282884" y="355600"/>
                  </a:lnTo>
                  <a:lnTo>
                    <a:pt x="1278312" y="339851"/>
                  </a:lnTo>
                  <a:lnTo>
                    <a:pt x="1257852" y="292480"/>
                  </a:lnTo>
                  <a:lnTo>
                    <a:pt x="1230433" y="248793"/>
                  </a:lnTo>
                  <a:lnTo>
                    <a:pt x="1196041" y="208406"/>
                  </a:lnTo>
                  <a:lnTo>
                    <a:pt x="987609" y="0"/>
                  </a:lnTo>
                  <a:close/>
                </a:path>
              </a:pathLst>
            </a:custGeom>
            <a:solidFill>
              <a:srgbClr val="0055A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31332" y="7822352"/>
              <a:ext cx="4133088" cy="2394202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16362680" y="9088525"/>
            <a:ext cx="1925320" cy="1200150"/>
          </a:xfrm>
          <a:custGeom>
            <a:avLst/>
            <a:gdLst/>
            <a:ahLst/>
            <a:cxnLst/>
            <a:rect l="l" t="t" r="r" b="b"/>
            <a:pathLst>
              <a:path w="1925319" h="1200150">
                <a:moveTo>
                  <a:pt x="511809" y="0"/>
                </a:moveTo>
                <a:lnTo>
                  <a:pt x="463423" y="2044"/>
                </a:lnTo>
                <a:lnTo>
                  <a:pt x="414273" y="8864"/>
                </a:lnTo>
                <a:lnTo>
                  <a:pt x="366521" y="21145"/>
                </a:lnTo>
                <a:lnTo>
                  <a:pt x="296163" y="47066"/>
                </a:lnTo>
                <a:lnTo>
                  <a:pt x="251840" y="70256"/>
                </a:lnTo>
                <a:lnTo>
                  <a:pt x="208787" y="98234"/>
                </a:lnTo>
                <a:lnTo>
                  <a:pt x="168528" y="131648"/>
                </a:lnTo>
                <a:lnTo>
                  <a:pt x="131698" y="168490"/>
                </a:lnTo>
                <a:lnTo>
                  <a:pt x="98932" y="208737"/>
                </a:lnTo>
                <a:lnTo>
                  <a:pt x="70992" y="251028"/>
                </a:lnTo>
                <a:lnTo>
                  <a:pt x="47751" y="295376"/>
                </a:lnTo>
                <a:lnTo>
                  <a:pt x="28701" y="341756"/>
                </a:lnTo>
                <a:lnTo>
                  <a:pt x="21843" y="365632"/>
                </a:lnTo>
                <a:lnTo>
                  <a:pt x="14350" y="389508"/>
                </a:lnTo>
                <a:lnTo>
                  <a:pt x="9525" y="414070"/>
                </a:lnTo>
                <a:lnTo>
                  <a:pt x="5460" y="437946"/>
                </a:lnTo>
                <a:lnTo>
                  <a:pt x="2666" y="462495"/>
                </a:lnTo>
                <a:lnTo>
                  <a:pt x="0" y="511619"/>
                </a:lnTo>
                <a:lnTo>
                  <a:pt x="2666" y="561416"/>
                </a:lnTo>
                <a:lnTo>
                  <a:pt x="9525" y="609841"/>
                </a:lnTo>
                <a:lnTo>
                  <a:pt x="28701" y="681469"/>
                </a:lnTo>
                <a:lnTo>
                  <a:pt x="47751" y="727862"/>
                </a:lnTo>
                <a:lnTo>
                  <a:pt x="70992" y="772883"/>
                </a:lnTo>
                <a:lnTo>
                  <a:pt x="98932" y="815174"/>
                </a:lnTo>
                <a:lnTo>
                  <a:pt x="131698" y="855421"/>
                </a:lnTo>
                <a:lnTo>
                  <a:pt x="474979" y="1200059"/>
                </a:lnTo>
                <a:lnTo>
                  <a:pt x="1925319" y="1200059"/>
                </a:lnTo>
                <a:lnTo>
                  <a:pt x="874902" y="149390"/>
                </a:lnTo>
                <a:lnTo>
                  <a:pt x="836040" y="114604"/>
                </a:lnTo>
                <a:lnTo>
                  <a:pt x="794384" y="83908"/>
                </a:lnTo>
                <a:lnTo>
                  <a:pt x="751331" y="57975"/>
                </a:lnTo>
                <a:lnTo>
                  <a:pt x="681735" y="27965"/>
                </a:lnTo>
                <a:lnTo>
                  <a:pt x="658494" y="21145"/>
                </a:lnTo>
                <a:lnTo>
                  <a:pt x="634618" y="13639"/>
                </a:lnTo>
                <a:lnTo>
                  <a:pt x="610742" y="8864"/>
                </a:lnTo>
                <a:lnTo>
                  <a:pt x="586231" y="4775"/>
                </a:lnTo>
                <a:lnTo>
                  <a:pt x="561593" y="2044"/>
                </a:lnTo>
                <a:lnTo>
                  <a:pt x="537082" y="673"/>
                </a:lnTo>
                <a:lnTo>
                  <a:pt x="511809" y="0"/>
                </a:lnTo>
                <a:close/>
              </a:path>
            </a:pathLst>
          </a:custGeom>
          <a:solidFill>
            <a:srgbClr val="FECA3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69824" y="2025522"/>
            <a:ext cx="18415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3D3D3D"/>
                </a:solidFill>
                <a:latin typeface="Arial"/>
                <a:cs typeface="Arial"/>
              </a:rPr>
              <a:t>Montenegro, </a:t>
            </a: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Quindío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099550" cy="9381490"/>
            <a:chOff x="0" y="0"/>
            <a:chExt cx="9099550" cy="93814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9146" y="19049"/>
              <a:ext cx="5908294" cy="728446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5750" y="0"/>
              <a:ext cx="5850001" cy="7251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405127"/>
              <a:ext cx="3510914" cy="401535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431416"/>
              <a:ext cx="3440429" cy="3919220"/>
            </a:xfrm>
            <a:custGeom>
              <a:avLst/>
              <a:gdLst/>
              <a:ahLst/>
              <a:cxnLst/>
              <a:rect l="l" t="t" r="r" b="b"/>
              <a:pathLst>
                <a:path w="3440429" h="3919220">
                  <a:moveTo>
                    <a:pt x="3212973" y="0"/>
                  </a:moveTo>
                  <a:lnTo>
                    <a:pt x="215658" y="0"/>
                  </a:lnTo>
                  <a:lnTo>
                    <a:pt x="169849" y="4572"/>
                  </a:lnTo>
                  <a:lnTo>
                    <a:pt x="127190" y="17906"/>
                  </a:lnTo>
                  <a:lnTo>
                    <a:pt x="88590" y="38861"/>
                  </a:lnTo>
                  <a:lnTo>
                    <a:pt x="54955" y="66548"/>
                  </a:lnTo>
                  <a:lnTo>
                    <a:pt x="27203" y="100202"/>
                  </a:lnTo>
                  <a:lnTo>
                    <a:pt x="6249" y="138810"/>
                  </a:lnTo>
                  <a:lnTo>
                    <a:pt x="0" y="158876"/>
                  </a:lnTo>
                  <a:lnTo>
                    <a:pt x="0" y="3759962"/>
                  </a:lnTo>
                  <a:lnTo>
                    <a:pt x="27203" y="3818636"/>
                  </a:lnTo>
                  <a:lnTo>
                    <a:pt x="54955" y="3852291"/>
                  </a:lnTo>
                  <a:lnTo>
                    <a:pt x="88590" y="3879977"/>
                  </a:lnTo>
                  <a:lnTo>
                    <a:pt x="127190" y="3900931"/>
                  </a:lnTo>
                  <a:lnTo>
                    <a:pt x="169849" y="3914266"/>
                  </a:lnTo>
                  <a:lnTo>
                    <a:pt x="215658" y="3918839"/>
                  </a:lnTo>
                  <a:lnTo>
                    <a:pt x="3212973" y="3918839"/>
                  </a:lnTo>
                  <a:lnTo>
                    <a:pt x="3258820" y="3914266"/>
                  </a:lnTo>
                  <a:lnTo>
                    <a:pt x="3301365" y="3900931"/>
                  </a:lnTo>
                  <a:lnTo>
                    <a:pt x="3340100" y="3879977"/>
                  </a:lnTo>
                  <a:lnTo>
                    <a:pt x="3373628" y="3852291"/>
                  </a:lnTo>
                  <a:lnTo>
                    <a:pt x="3401441" y="3818636"/>
                  </a:lnTo>
                  <a:lnTo>
                    <a:pt x="3422396" y="3780028"/>
                  </a:lnTo>
                  <a:lnTo>
                    <a:pt x="3435730" y="3737482"/>
                  </a:lnTo>
                  <a:lnTo>
                    <a:pt x="3440303" y="3691636"/>
                  </a:lnTo>
                  <a:lnTo>
                    <a:pt x="3440303" y="227202"/>
                  </a:lnTo>
                  <a:lnTo>
                    <a:pt x="3435730" y="181355"/>
                  </a:lnTo>
                  <a:lnTo>
                    <a:pt x="3422396" y="138810"/>
                  </a:lnTo>
                  <a:lnTo>
                    <a:pt x="3401441" y="100202"/>
                  </a:lnTo>
                  <a:lnTo>
                    <a:pt x="3373628" y="66548"/>
                  </a:lnTo>
                  <a:lnTo>
                    <a:pt x="3340100" y="38861"/>
                  </a:lnTo>
                  <a:lnTo>
                    <a:pt x="3301365" y="17906"/>
                  </a:lnTo>
                  <a:lnTo>
                    <a:pt x="3258820" y="4572"/>
                  </a:lnTo>
                  <a:lnTo>
                    <a:pt x="3212973" y="0"/>
                  </a:lnTo>
                  <a:close/>
                </a:path>
              </a:pathLst>
            </a:custGeom>
            <a:solidFill>
              <a:srgbClr val="FECA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53767" y="6156972"/>
              <a:ext cx="7145655" cy="322440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980819" y="6183375"/>
              <a:ext cx="7047865" cy="3127375"/>
            </a:xfrm>
            <a:custGeom>
              <a:avLst/>
              <a:gdLst/>
              <a:ahLst/>
              <a:cxnLst/>
              <a:rect l="l" t="t" r="r" b="b"/>
              <a:pathLst>
                <a:path w="7047865" h="3127375">
                  <a:moveTo>
                    <a:pt x="6841616" y="0"/>
                  </a:moveTo>
                  <a:lnTo>
                    <a:pt x="205867" y="0"/>
                  </a:lnTo>
                  <a:lnTo>
                    <a:pt x="158623" y="5461"/>
                  </a:lnTo>
                  <a:lnTo>
                    <a:pt x="115316" y="20955"/>
                  </a:lnTo>
                  <a:lnTo>
                    <a:pt x="77088" y="45212"/>
                  </a:lnTo>
                  <a:lnTo>
                    <a:pt x="45212" y="77089"/>
                  </a:lnTo>
                  <a:lnTo>
                    <a:pt x="20955" y="115316"/>
                  </a:lnTo>
                  <a:lnTo>
                    <a:pt x="5461" y="158623"/>
                  </a:lnTo>
                  <a:lnTo>
                    <a:pt x="0" y="205867"/>
                  </a:lnTo>
                  <a:lnTo>
                    <a:pt x="0" y="2921342"/>
                  </a:lnTo>
                  <a:lnTo>
                    <a:pt x="5461" y="2968548"/>
                  </a:lnTo>
                  <a:lnTo>
                    <a:pt x="20955" y="3011893"/>
                  </a:lnTo>
                  <a:lnTo>
                    <a:pt x="45212" y="3050120"/>
                  </a:lnTo>
                  <a:lnTo>
                    <a:pt x="77088" y="3082010"/>
                  </a:lnTo>
                  <a:lnTo>
                    <a:pt x="115316" y="3106318"/>
                  </a:lnTo>
                  <a:lnTo>
                    <a:pt x="158623" y="3121812"/>
                  </a:lnTo>
                  <a:lnTo>
                    <a:pt x="205867" y="3127248"/>
                  </a:lnTo>
                  <a:lnTo>
                    <a:pt x="6841616" y="3127248"/>
                  </a:lnTo>
                  <a:lnTo>
                    <a:pt x="6888860" y="3121812"/>
                  </a:lnTo>
                  <a:lnTo>
                    <a:pt x="6932167" y="3106318"/>
                  </a:lnTo>
                  <a:lnTo>
                    <a:pt x="6970395" y="3082010"/>
                  </a:lnTo>
                  <a:lnTo>
                    <a:pt x="7002272" y="3050120"/>
                  </a:lnTo>
                  <a:lnTo>
                    <a:pt x="7026529" y="3011893"/>
                  </a:lnTo>
                  <a:lnTo>
                    <a:pt x="7042023" y="2968548"/>
                  </a:lnTo>
                  <a:lnTo>
                    <a:pt x="7047483" y="2921342"/>
                  </a:lnTo>
                  <a:lnTo>
                    <a:pt x="7047483" y="205867"/>
                  </a:lnTo>
                  <a:lnTo>
                    <a:pt x="7042023" y="158623"/>
                  </a:lnTo>
                  <a:lnTo>
                    <a:pt x="7026529" y="115316"/>
                  </a:lnTo>
                  <a:lnTo>
                    <a:pt x="7002272" y="77089"/>
                  </a:lnTo>
                  <a:lnTo>
                    <a:pt x="6970395" y="45212"/>
                  </a:lnTo>
                  <a:lnTo>
                    <a:pt x="6932167" y="20955"/>
                  </a:lnTo>
                  <a:lnTo>
                    <a:pt x="6888860" y="5461"/>
                  </a:lnTo>
                  <a:lnTo>
                    <a:pt x="6841616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338323" y="8125332"/>
              <a:ext cx="5859145" cy="0"/>
            </a:xfrm>
            <a:custGeom>
              <a:avLst/>
              <a:gdLst/>
              <a:ahLst/>
              <a:cxnLst/>
              <a:rect l="l" t="t" r="r" b="b"/>
              <a:pathLst>
                <a:path w="5859145">
                  <a:moveTo>
                    <a:pt x="0" y="0"/>
                  </a:moveTo>
                  <a:lnTo>
                    <a:pt x="5859145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0526014" y="6933691"/>
            <a:ext cx="6711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524108" y="3243833"/>
            <a:ext cx="6376670" cy="5607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7505" indent="-34226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7505" algn="l"/>
              </a:tabLst>
            </a:pPr>
            <a:r>
              <a:rPr sz="2000" b="1" dirty="0">
                <a:latin typeface="Arial"/>
                <a:cs typeface="Arial"/>
              </a:rPr>
              <a:t>Incluye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Pasadía.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Font typeface="Arial MT"/>
              <a:buChar char="•"/>
            </a:pP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Opcional</a:t>
            </a:r>
            <a:r>
              <a:rPr sz="2000" b="1" u="sng" spc="-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almuerzo: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0"/>
              </a:spcBef>
            </a:pPr>
            <a:endParaRPr sz="2000">
              <a:latin typeface="Arial"/>
              <a:cs typeface="Arial"/>
            </a:endParaRPr>
          </a:p>
          <a:p>
            <a:pPr marL="357505" indent="-342265">
              <a:lnSpc>
                <a:spcPct val="100000"/>
              </a:lnSpc>
              <a:spcBef>
                <a:spcPts val="5"/>
              </a:spcBef>
              <a:buChar char="•"/>
              <a:tabLst>
                <a:tab pos="357505" algn="l"/>
              </a:tabLst>
            </a:pPr>
            <a:r>
              <a:rPr sz="2000" dirty="0">
                <a:latin typeface="Arial MT"/>
                <a:cs typeface="Arial MT"/>
              </a:rPr>
              <a:t>Filete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Pollo,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Lomo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Res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Cerdo: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100" b="1" spc="-10" dirty="0">
                <a:solidFill>
                  <a:srgbClr val="B3D230"/>
                </a:solidFill>
                <a:latin typeface="Arial"/>
                <a:cs typeface="Arial"/>
              </a:rPr>
              <a:t>$36.000</a:t>
            </a:r>
            <a:endParaRPr sz="2100">
              <a:latin typeface="Arial"/>
              <a:cs typeface="Arial"/>
            </a:endParaRPr>
          </a:p>
          <a:p>
            <a:pPr marL="357505" indent="-342265">
              <a:lnSpc>
                <a:spcPct val="100000"/>
              </a:lnSpc>
              <a:buFont typeface="Arial MT"/>
              <a:buChar char="•"/>
              <a:tabLst>
                <a:tab pos="357505" algn="l"/>
              </a:tabLst>
            </a:pPr>
            <a:r>
              <a:rPr sz="2000" b="1" dirty="0">
                <a:latin typeface="Arial"/>
                <a:cs typeface="Arial"/>
              </a:rPr>
              <a:t>Buffete</a:t>
            </a:r>
            <a:r>
              <a:rPr sz="2000" b="1" spc="-10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Mojarra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100" b="1" spc="-10" dirty="0">
                <a:latin typeface="Arial"/>
                <a:cs typeface="Arial"/>
              </a:rPr>
              <a:t>:</a:t>
            </a:r>
            <a:r>
              <a:rPr sz="2100" b="1" spc="-10" dirty="0">
                <a:solidFill>
                  <a:srgbClr val="B3D230"/>
                </a:solidFill>
                <a:latin typeface="Arial"/>
                <a:cs typeface="Arial"/>
              </a:rPr>
              <a:t>$39.000</a:t>
            </a:r>
            <a:endParaRPr sz="2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Font typeface="Arial MT"/>
              <a:buChar char="•"/>
            </a:pPr>
            <a:endParaRPr sz="2000">
              <a:latin typeface="Arial"/>
              <a:cs typeface="Arial"/>
            </a:endParaRPr>
          </a:p>
          <a:p>
            <a:pPr marL="15240" marR="5080">
              <a:lnSpc>
                <a:spcPct val="100000"/>
              </a:lnSpc>
            </a:pPr>
            <a:r>
              <a:rPr sz="2000" b="1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Temporada</a:t>
            </a:r>
            <a:r>
              <a:rPr sz="2000" b="1" u="sng" spc="-7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alta:</a:t>
            </a:r>
            <a:r>
              <a:rPr sz="2000" b="1" u="sng" spc="-7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–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Semana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Santa.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–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Semana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receso escolar.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–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Vacaciones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fin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año.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–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Puentes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festivos. </a:t>
            </a:r>
            <a:r>
              <a:rPr sz="2000" dirty="0">
                <a:latin typeface="Arial MT"/>
                <a:cs typeface="Arial MT"/>
              </a:rPr>
              <a:t>–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Vacaciones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mitad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año.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Fin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año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-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Diciembre </a:t>
            </a:r>
            <a:r>
              <a:rPr sz="2000" dirty="0">
                <a:latin typeface="Arial MT"/>
                <a:cs typeface="Arial MT"/>
              </a:rPr>
              <a:t>del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15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al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21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enero.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5"/>
              </a:spcBef>
            </a:pPr>
            <a:endParaRPr sz="2000">
              <a:latin typeface="Arial MT"/>
              <a:cs typeface="Arial MT"/>
            </a:endParaRPr>
          </a:p>
          <a:p>
            <a:pPr marL="358140" marR="294640" indent="-342900">
              <a:lnSpc>
                <a:spcPct val="100000"/>
              </a:lnSpc>
              <a:buFont typeface="Arial MT"/>
              <a:buChar char="•"/>
              <a:tabLst>
                <a:tab pos="35814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Niños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menores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5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años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y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adultos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mayores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de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70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años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no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cancelan.</a:t>
            </a:r>
            <a:endParaRPr sz="2000">
              <a:latin typeface="Arial"/>
              <a:cs typeface="Arial"/>
            </a:endParaRPr>
          </a:p>
          <a:p>
            <a:pPr marL="358140" marR="273685" indent="-342900">
              <a:lnSpc>
                <a:spcPct val="100000"/>
              </a:lnSpc>
              <a:buChar char="•"/>
              <a:tabLst>
                <a:tab pos="358140" algn="l"/>
                <a:tab pos="427990" algn="l"/>
              </a:tabLst>
            </a:pPr>
            <a:r>
              <a:rPr sz="2000" dirty="0">
                <a:solidFill>
                  <a:srgbClr val="0055A7"/>
                </a:solidFill>
                <a:latin typeface="Arial MT"/>
                <a:cs typeface="Arial MT"/>
              </a:rPr>
              <a:t>	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boletería</a:t>
            </a:r>
            <a:r>
              <a:rPr sz="2000" b="1" spc="-8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debe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solicitar</a:t>
            </a:r>
            <a:r>
              <a:rPr sz="2000" b="1" spc="-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previamente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(mínimo</a:t>
            </a:r>
            <a:r>
              <a:rPr sz="2000" b="1" spc="-8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8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días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anterioridad)</a:t>
            </a:r>
            <a:r>
              <a:rPr sz="2000" b="1" spc="-114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indicando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fecha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visita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del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parque.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555985" y="994663"/>
            <a:ext cx="6572250" cy="178498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>
              <a:lnSpc>
                <a:spcPts val="4690"/>
              </a:lnSpc>
              <a:spcBef>
                <a:spcPts val="345"/>
              </a:spcBef>
            </a:pPr>
            <a:r>
              <a:rPr dirty="0"/>
              <a:t>LAS</a:t>
            </a:r>
            <a:r>
              <a:rPr spc="-210" dirty="0"/>
              <a:t> </a:t>
            </a:r>
            <a:r>
              <a:rPr spc="-20" dirty="0"/>
              <a:t>BAILARINAS</a:t>
            </a:r>
            <a:r>
              <a:rPr spc="-145" dirty="0"/>
              <a:t> </a:t>
            </a:r>
            <a:r>
              <a:rPr spc="-10" dirty="0"/>
              <a:t>PARQUE </a:t>
            </a:r>
            <a:r>
              <a:rPr spc="-50" dirty="0"/>
              <a:t>AGUA</a:t>
            </a:r>
            <a:r>
              <a:rPr spc="-215" dirty="0"/>
              <a:t> </a:t>
            </a:r>
            <a:r>
              <a:rPr dirty="0"/>
              <a:t>Y</a:t>
            </a:r>
            <a:r>
              <a:rPr spc="-250" dirty="0"/>
              <a:t> </a:t>
            </a:r>
            <a:r>
              <a:rPr spc="-10" dirty="0"/>
              <a:t>AVENTURA</a:t>
            </a:r>
          </a:p>
          <a:p>
            <a:pPr marL="12700">
              <a:lnSpc>
                <a:spcPct val="100000"/>
              </a:lnSpc>
              <a:spcBef>
                <a:spcPts val="385"/>
              </a:spcBef>
              <a:tabLst>
                <a:tab pos="4364990" algn="l"/>
              </a:tabLst>
            </a:pPr>
            <a:r>
              <a:rPr sz="3200" dirty="0">
                <a:solidFill>
                  <a:srgbClr val="0055A7"/>
                </a:solidFill>
              </a:rPr>
              <a:t>Pasadia</a:t>
            </a:r>
            <a:r>
              <a:rPr sz="3200" spc="-95" dirty="0">
                <a:solidFill>
                  <a:srgbClr val="0055A7"/>
                </a:solidFill>
              </a:rPr>
              <a:t> </a:t>
            </a:r>
            <a:r>
              <a:rPr sz="3200" dirty="0">
                <a:solidFill>
                  <a:srgbClr val="0055A7"/>
                </a:solidFill>
              </a:rPr>
              <a:t>–</a:t>
            </a:r>
            <a:r>
              <a:rPr sz="3200" spc="-55" dirty="0">
                <a:solidFill>
                  <a:srgbClr val="0055A7"/>
                </a:solidFill>
              </a:rPr>
              <a:t> </a:t>
            </a:r>
            <a:r>
              <a:rPr sz="3200" spc="-10" dirty="0">
                <a:solidFill>
                  <a:srgbClr val="0055A7"/>
                </a:solidFill>
              </a:rPr>
              <a:t>Temporada</a:t>
            </a:r>
            <a:r>
              <a:rPr sz="3200" dirty="0">
                <a:solidFill>
                  <a:srgbClr val="0055A7"/>
                </a:solidFill>
              </a:rPr>
              <a:t>	</a:t>
            </a:r>
            <a:r>
              <a:rPr sz="3200" spc="-20" dirty="0">
                <a:solidFill>
                  <a:srgbClr val="0055A7"/>
                </a:solidFill>
              </a:rPr>
              <a:t>Alta</a:t>
            </a:r>
            <a:endParaRPr sz="3200"/>
          </a:p>
        </p:txBody>
      </p:sp>
      <p:sp>
        <p:nvSpPr>
          <p:cNvPr id="13" name="object 13"/>
          <p:cNvSpPr txBox="1"/>
          <p:nvPr/>
        </p:nvSpPr>
        <p:spPr>
          <a:xfrm>
            <a:off x="369824" y="3621404"/>
            <a:ext cx="254000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Reserva</a:t>
            </a:r>
            <a:r>
              <a:rPr sz="3200" b="1" spc="-12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3D3D3D"/>
                </a:solidFill>
                <a:latin typeface="Arial"/>
                <a:cs typeface="Arial"/>
              </a:rPr>
              <a:t>–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Orden</a:t>
            </a:r>
            <a:r>
              <a:rPr sz="3200" b="1" spc="-7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593" y="0"/>
            <a:ext cx="8998585" cy="6125845"/>
            <a:chOff x="1593" y="0"/>
            <a:chExt cx="8998585" cy="6125845"/>
          </a:xfrm>
        </p:grpSpPr>
        <p:sp>
          <p:nvSpPr>
            <p:cNvPr id="15" name="object 15"/>
            <p:cNvSpPr/>
            <p:nvPr/>
          </p:nvSpPr>
          <p:spPr>
            <a:xfrm>
              <a:off x="376161" y="3224783"/>
              <a:ext cx="2234565" cy="0"/>
            </a:xfrm>
            <a:custGeom>
              <a:avLst/>
              <a:gdLst/>
              <a:ahLst/>
              <a:cxnLst/>
              <a:rect l="l" t="t" r="r" b="b"/>
              <a:pathLst>
                <a:path w="2234565">
                  <a:moveTo>
                    <a:pt x="0" y="0"/>
                  </a:moveTo>
                  <a:lnTo>
                    <a:pt x="2234323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593" y="0"/>
              <a:ext cx="1297940" cy="803910"/>
            </a:xfrm>
            <a:custGeom>
              <a:avLst/>
              <a:gdLst/>
              <a:ahLst/>
              <a:cxnLst/>
              <a:rect l="l" t="t" r="r" b="b"/>
              <a:pathLst>
                <a:path w="1297940" h="803910">
                  <a:moveTo>
                    <a:pt x="987609" y="0"/>
                  </a:moveTo>
                  <a:lnTo>
                    <a:pt x="0" y="0"/>
                  </a:lnTo>
                  <a:lnTo>
                    <a:pt x="702062" y="702182"/>
                  </a:lnTo>
                  <a:lnTo>
                    <a:pt x="742486" y="736980"/>
                  </a:lnTo>
                  <a:lnTo>
                    <a:pt x="786174" y="764413"/>
                  </a:lnTo>
                  <a:lnTo>
                    <a:pt x="833570" y="784860"/>
                  </a:lnTo>
                  <a:lnTo>
                    <a:pt x="881906" y="797814"/>
                  </a:lnTo>
                  <a:lnTo>
                    <a:pt x="932097" y="803401"/>
                  </a:lnTo>
                  <a:lnTo>
                    <a:pt x="949280" y="803910"/>
                  </a:lnTo>
                  <a:lnTo>
                    <a:pt x="965549" y="803401"/>
                  </a:lnTo>
                  <a:lnTo>
                    <a:pt x="1015739" y="797814"/>
                  </a:lnTo>
                  <a:lnTo>
                    <a:pt x="1065002" y="784860"/>
                  </a:lnTo>
                  <a:lnTo>
                    <a:pt x="1111472" y="764413"/>
                  </a:lnTo>
                  <a:lnTo>
                    <a:pt x="1155617" y="736980"/>
                  </a:lnTo>
                  <a:lnTo>
                    <a:pt x="1196041" y="702182"/>
                  </a:lnTo>
                  <a:lnTo>
                    <a:pt x="1230433" y="661797"/>
                  </a:lnTo>
                  <a:lnTo>
                    <a:pt x="1257852" y="618109"/>
                  </a:lnTo>
                  <a:lnTo>
                    <a:pt x="1278312" y="571246"/>
                  </a:lnTo>
                  <a:lnTo>
                    <a:pt x="1282884" y="554990"/>
                  </a:lnTo>
                  <a:lnTo>
                    <a:pt x="1288091" y="538606"/>
                  </a:lnTo>
                  <a:lnTo>
                    <a:pt x="1291266" y="521970"/>
                  </a:lnTo>
                  <a:lnTo>
                    <a:pt x="1294060" y="505714"/>
                  </a:lnTo>
                  <a:lnTo>
                    <a:pt x="1295965" y="488950"/>
                  </a:lnTo>
                  <a:lnTo>
                    <a:pt x="1297870" y="455549"/>
                  </a:lnTo>
                  <a:lnTo>
                    <a:pt x="1295965" y="421640"/>
                  </a:lnTo>
                  <a:lnTo>
                    <a:pt x="1294060" y="404875"/>
                  </a:lnTo>
                  <a:lnTo>
                    <a:pt x="1291266" y="388620"/>
                  </a:lnTo>
                  <a:lnTo>
                    <a:pt x="1288091" y="372364"/>
                  </a:lnTo>
                  <a:lnTo>
                    <a:pt x="1282884" y="355600"/>
                  </a:lnTo>
                  <a:lnTo>
                    <a:pt x="1278312" y="339851"/>
                  </a:lnTo>
                  <a:lnTo>
                    <a:pt x="1257852" y="292480"/>
                  </a:lnTo>
                  <a:lnTo>
                    <a:pt x="1230433" y="248793"/>
                  </a:lnTo>
                  <a:lnTo>
                    <a:pt x="1196041" y="208406"/>
                  </a:lnTo>
                  <a:lnTo>
                    <a:pt x="987609" y="0"/>
                  </a:lnTo>
                  <a:close/>
                </a:path>
              </a:pathLst>
            </a:custGeom>
            <a:solidFill>
              <a:srgbClr val="0055A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84137" y="4641722"/>
              <a:ext cx="2315972" cy="1483868"/>
            </a:xfrm>
            <a:prstGeom prst="rect">
              <a:avLst/>
            </a:prstGeom>
          </p:spPr>
        </p:pic>
      </p:grpSp>
      <p:sp>
        <p:nvSpPr>
          <p:cNvPr id="18" name="object 18"/>
          <p:cNvSpPr/>
          <p:nvPr/>
        </p:nvSpPr>
        <p:spPr>
          <a:xfrm>
            <a:off x="16362680" y="9088525"/>
            <a:ext cx="1925320" cy="1200150"/>
          </a:xfrm>
          <a:custGeom>
            <a:avLst/>
            <a:gdLst/>
            <a:ahLst/>
            <a:cxnLst/>
            <a:rect l="l" t="t" r="r" b="b"/>
            <a:pathLst>
              <a:path w="1925319" h="1200150">
                <a:moveTo>
                  <a:pt x="511809" y="0"/>
                </a:moveTo>
                <a:lnTo>
                  <a:pt x="463423" y="2044"/>
                </a:lnTo>
                <a:lnTo>
                  <a:pt x="414273" y="8864"/>
                </a:lnTo>
                <a:lnTo>
                  <a:pt x="366521" y="21145"/>
                </a:lnTo>
                <a:lnTo>
                  <a:pt x="296163" y="47066"/>
                </a:lnTo>
                <a:lnTo>
                  <a:pt x="251840" y="70256"/>
                </a:lnTo>
                <a:lnTo>
                  <a:pt x="208787" y="98234"/>
                </a:lnTo>
                <a:lnTo>
                  <a:pt x="168528" y="131648"/>
                </a:lnTo>
                <a:lnTo>
                  <a:pt x="131698" y="168490"/>
                </a:lnTo>
                <a:lnTo>
                  <a:pt x="98932" y="208737"/>
                </a:lnTo>
                <a:lnTo>
                  <a:pt x="70992" y="251028"/>
                </a:lnTo>
                <a:lnTo>
                  <a:pt x="47751" y="295376"/>
                </a:lnTo>
                <a:lnTo>
                  <a:pt x="28701" y="341756"/>
                </a:lnTo>
                <a:lnTo>
                  <a:pt x="21843" y="365632"/>
                </a:lnTo>
                <a:lnTo>
                  <a:pt x="14350" y="389508"/>
                </a:lnTo>
                <a:lnTo>
                  <a:pt x="9525" y="414070"/>
                </a:lnTo>
                <a:lnTo>
                  <a:pt x="5460" y="437946"/>
                </a:lnTo>
                <a:lnTo>
                  <a:pt x="2666" y="462495"/>
                </a:lnTo>
                <a:lnTo>
                  <a:pt x="0" y="511619"/>
                </a:lnTo>
                <a:lnTo>
                  <a:pt x="2666" y="561416"/>
                </a:lnTo>
                <a:lnTo>
                  <a:pt x="9525" y="609841"/>
                </a:lnTo>
                <a:lnTo>
                  <a:pt x="28701" y="681469"/>
                </a:lnTo>
                <a:lnTo>
                  <a:pt x="47751" y="727862"/>
                </a:lnTo>
                <a:lnTo>
                  <a:pt x="70992" y="772883"/>
                </a:lnTo>
                <a:lnTo>
                  <a:pt x="98932" y="815174"/>
                </a:lnTo>
                <a:lnTo>
                  <a:pt x="131698" y="855421"/>
                </a:lnTo>
                <a:lnTo>
                  <a:pt x="474979" y="1200059"/>
                </a:lnTo>
                <a:lnTo>
                  <a:pt x="1925319" y="1200059"/>
                </a:lnTo>
                <a:lnTo>
                  <a:pt x="874902" y="149390"/>
                </a:lnTo>
                <a:lnTo>
                  <a:pt x="836040" y="114604"/>
                </a:lnTo>
                <a:lnTo>
                  <a:pt x="794384" y="83908"/>
                </a:lnTo>
                <a:lnTo>
                  <a:pt x="751331" y="57975"/>
                </a:lnTo>
                <a:lnTo>
                  <a:pt x="681735" y="27965"/>
                </a:lnTo>
                <a:lnTo>
                  <a:pt x="658494" y="21145"/>
                </a:lnTo>
                <a:lnTo>
                  <a:pt x="634618" y="13639"/>
                </a:lnTo>
                <a:lnTo>
                  <a:pt x="610742" y="8864"/>
                </a:lnTo>
                <a:lnTo>
                  <a:pt x="586231" y="4775"/>
                </a:lnTo>
                <a:lnTo>
                  <a:pt x="561593" y="2044"/>
                </a:lnTo>
                <a:lnTo>
                  <a:pt x="537082" y="673"/>
                </a:lnTo>
                <a:lnTo>
                  <a:pt x="511809" y="0"/>
                </a:lnTo>
                <a:close/>
              </a:path>
            </a:pathLst>
          </a:custGeom>
          <a:solidFill>
            <a:srgbClr val="FECA3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69824" y="2025522"/>
            <a:ext cx="18415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3D3D3D"/>
                </a:solidFill>
                <a:latin typeface="Arial"/>
                <a:cs typeface="Arial"/>
              </a:rPr>
              <a:t>Montenegro, </a:t>
            </a: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Quindío</a:t>
            </a:r>
            <a:endParaRPr sz="2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326004" y="6570090"/>
            <a:ext cx="4878705" cy="2487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 marR="5080">
              <a:lnSpc>
                <a:spcPct val="100000"/>
              </a:lnSpc>
              <a:spcBef>
                <a:spcPts val="100"/>
              </a:spcBef>
            </a:pP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24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r>
              <a:rPr sz="24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temporada</a:t>
            </a:r>
            <a:r>
              <a:rPr sz="24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alta: </a:t>
            </a:r>
            <a:r>
              <a:rPr sz="2400" spc="-40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niño</a:t>
            </a:r>
            <a:r>
              <a:rPr sz="240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(5</a:t>
            </a:r>
            <a:r>
              <a:rPr sz="240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400" spc="-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12</a:t>
            </a:r>
            <a:r>
              <a:rPr sz="2400" spc="-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años)</a:t>
            </a:r>
            <a:r>
              <a:rPr sz="2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$70.800 </a:t>
            </a: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adulto</a:t>
            </a:r>
            <a:r>
              <a:rPr sz="240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(13</a:t>
            </a:r>
            <a:r>
              <a:rPr sz="2400" spc="-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400" spc="-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70</a:t>
            </a:r>
            <a:r>
              <a:rPr sz="24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años)</a:t>
            </a:r>
            <a:r>
              <a:rPr sz="240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$79.500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220"/>
              </a:spcBef>
            </a:pPr>
            <a:endParaRPr sz="2400">
              <a:latin typeface="Arial"/>
              <a:cs typeface="Arial"/>
            </a:endParaRPr>
          </a:p>
          <a:p>
            <a:pPr marL="12700" marR="710565">
              <a:lnSpc>
                <a:spcPct val="100000"/>
              </a:lnSpc>
            </a:pP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parque</a:t>
            </a:r>
            <a:r>
              <a:rPr sz="24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temporada</a:t>
            </a:r>
            <a:r>
              <a:rPr sz="2400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alta: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Niño</a:t>
            </a:r>
            <a:r>
              <a:rPr sz="2400" spc="-1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$79.000</a:t>
            </a:r>
            <a:r>
              <a:rPr sz="24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 MT"/>
                <a:cs typeface="Arial MT"/>
              </a:rPr>
              <a:t>–</a:t>
            </a:r>
            <a:r>
              <a:rPr sz="2400" spc="-1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Adulto</a:t>
            </a:r>
            <a:r>
              <a:rPr sz="2400" spc="-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$89.000</a:t>
            </a:r>
            <a:endParaRPr sz="2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581390" cy="9726295"/>
            <a:chOff x="0" y="0"/>
            <a:chExt cx="8581390" cy="97262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9146" y="19049"/>
              <a:ext cx="5908294" cy="728446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5750" y="0"/>
              <a:ext cx="5850001" cy="7251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405127"/>
              <a:ext cx="3510914" cy="401535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431416"/>
              <a:ext cx="3440429" cy="3919220"/>
            </a:xfrm>
            <a:custGeom>
              <a:avLst/>
              <a:gdLst/>
              <a:ahLst/>
              <a:cxnLst/>
              <a:rect l="l" t="t" r="r" b="b"/>
              <a:pathLst>
                <a:path w="3440429" h="3919220">
                  <a:moveTo>
                    <a:pt x="3212973" y="0"/>
                  </a:moveTo>
                  <a:lnTo>
                    <a:pt x="215658" y="0"/>
                  </a:lnTo>
                  <a:lnTo>
                    <a:pt x="169849" y="4572"/>
                  </a:lnTo>
                  <a:lnTo>
                    <a:pt x="127190" y="17906"/>
                  </a:lnTo>
                  <a:lnTo>
                    <a:pt x="88590" y="38861"/>
                  </a:lnTo>
                  <a:lnTo>
                    <a:pt x="54955" y="66548"/>
                  </a:lnTo>
                  <a:lnTo>
                    <a:pt x="27203" y="100202"/>
                  </a:lnTo>
                  <a:lnTo>
                    <a:pt x="6249" y="138810"/>
                  </a:lnTo>
                  <a:lnTo>
                    <a:pt x="0" y="158876"/>
                  </a:lnTo>
                  <a:lnTo>
                    <a:pt x="0" y="3759962"/>
                  </a:lnTo>
                  <a:lnTo>
                    <a:pt x="27203" y="3818636"/>
                  </a:lnTo>
                  <a:lnTo>
                    <a:pt x="54955" y="3852291"/>
                  </a:lnTo>
                  <a:lnTo>
                    <a:pt x="88590" y="3879977"/>
                  </a:lnTo>
                  <a:lnTo>
                    <a:pt x="127190" y="3900931"/>
                  </a:lnTo>
                  <a:lnTo>
                    <a:pt x="169849" y="3914266"/>
                  </a:lnTo>
                  <a:lnTo>
                    <a:pt x="215658" y="3918839"/>
                  </a:lnTo>
                  <a:lnTo>
                    <a:pt x="3212973" y="3918839"/>
                  </a:lnTo>
                  <a:lnTo>
                    <a:pt x="3258820" y="3914266"/>
                  </a:lnTo>
                  <a:lnTo>
                    <a:pt x="3301365" y="3900931"/>
                  </a:lnTo>
                  <a:lnTo>
                    <a:pt x="3340100" y="3879977"/>
                  </a:lnTo>
                  <a:lnTo>
                    <a:pt x="3373628" y="3852291"/>
                  </a:lnTo>
                  <a:lnTo>
                    <a:pt x="3401441" y="3818636"/>
                  </a:lnTo>
                  <a:lnTo>
                    <a:pt x="3422396" y="3780028"/>
                  </a:lnTo>
                  <a:lnTo>
                    <a:pt x="3435730" y="3737482"/>
                  </a:lnTo>
                  <a:lnTo>
                    <a:pt x="3440303" y="3691636"/>
                  </a:lnTo>
                  <a:lnTo>
                    <a:pt x="3440303" y="227202"/>
                  </a:lnTo>
                  <a:lnTo>
                    <a:pt x="3435730" y="181355"/>
                  </a:lnTo>
                  <a:lnTo>
                    <a:pt x="3422396" y="138810"/>
                  </a:lnTo>
                  <a:lnTo>
                    <a:pt x="3401441" y="100202"/>
                  </a:lnTo>
                  <a:lnTo>
                    <a:pt x="3373628" y="66548"/>
                  </a:lnTo>
                  <a:lnTo>
                    <a:pt x="3340100" y="38861"/>
                  </a:lnTo>
                  <a:lnTo>
                    <a:pt x="3301365" y="17906"/>
                  </a:lnTo>
                  <a:lnTo>
                    <a:pt x="3258820" y="4572"/>
                  </a:lnTo>
                  <a:lnTo>
                    <a:pt x="3212973" y="0"/>
                  </a:lnTo>
                  <a:close/>
                </a:path>
              </a:pathLst>
            </a:custGeom>
            <a:solidFill>
              <a:srgbClr val="FECA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53767" y="6156972"/>
              <a:ext cx="6627495" cy="356882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980819" y="6183375"/>
              <a:ext cx="6530340" cy="3472815"/>
            </a:xfrm>
            <a:custGeom>
              <a:avLst/>
              <a:gdLst/>
              <a:ahLst/>
              <a:cxnLst/>
              <a:rect l="l" t="t" r="r" b="b"/>
              <a:pathLst>
                <a:path w="6530340" h="3472815">
                  <a:moveTo>
                    <a:pt x="6301232" y="0"/>
                  </a:moveTo>
                  <a:lnTo>
                    <a:pt x="228600" y="0"/>
                  </a:lnTo>
                  <a:lnTo>
                    <a:pt x="182499" y="4699"/>
                  </a:lnTo>
                  <a:lnTo>
                    <a:pt x="139573" y="17907"/>
                  </a:lnTo>
                  <a:lnTo>
                    <a:pt x="100837" y="38989"/>
                  </a:lnTo>
                  <a:lnTo>
                    <a:pt x="66929" y="66929"/>
                  </a:lnTo>
                  <a:lnTo>
                    <a:pt x="38988" y="100837"/>
                  </a:lnTo>
                  <a:lnTo>
                    <a:pt x="17906" y="139573"/>
                  </a:lnTo>
                  <a:lnTo>
                    <a:pt x="4699" y="182499"/>
                  </a:lnTo>
                  <a:lnTo>
                    <a:pt x="0" y="228600"/>
                  </a:lnTo>
                  <a:lnTo>
                    <a:pt x="0" y="3243732"/>
                  </a:lnTo>
                  <a:lnTo>
                    <a:pt x="4699" y="3289808"/>
                  </a:lnTo>
                  <a:lnTo>
                    <a:pt x="17906" y="3332721"/>
                  </a:lnTo>
                  <a:lnTo>
                    <a:pt x="38988" y="3371557"/>
                  </a:lnTo>
                  <a:lnTo>
                    <a:pt x="66929" y="3405390"/>
                  </a:lnTo>
                  <a:lnTo>
                    <a:pt x="100837" y="3433305"/>
                  </a:lnTo>
                  <a:lnTo>
                    <a:pt x="139573" y="3454387"/>
                  </a:lnTo>
                  <a:lnTo>
                    <a:pt x="182499" y="3467709"/>
                  </a:lnTo>
                  <a:lnTo>
                    <a:pt x="228600" y="3472357"/>
                  </a:lnTo>
                  <a:lnTo>
                    <a:pt x="6301232" y="3472357"/>
                  </a:lnTo>
                  <a:lnTo>
                    <a:pt x="6347333" y="3467709"/>
                  </a:lnTo>
                  <a:lnTo>
                    <a:pt x="6390258" y="3454387"/>
                  </a:lnTo>
                  <a:lnTo>
                    <a:pt x="6429121" y="3433305"/>
                  </a:lnTo>
                  <a:lnTo>
                    <a:pt x="6463030" y="3405390"/>
                  </a:lnTo>
                  <a:lnTo>
                    <a:pt x="6490970" y="3371557"/>
                  </a:lnTo>
                  <a:lnTo>
                    <a:pt x="6512052" y="3332721"/>
                  </a:lnTo>
                  <a:lnTo>
                    <a:pt x="6525259" y="3289808"/>
                  </a:lnTo>
                  <a:lnTo>
                    <a:pt x="6529958" y="3243732"/>
                  </a:lnTo>
                  <a:lnTo>
                    <a:pt x="6529958" y="228600"/>
                  </a:lnTo>
                  <a:lnTo>
                    <a:pt x="6525259" y="182499"/>
                  </a:lnTo>
                  <a:lnTo>
                    <a:pt x="6512052" y="139573"/>
                  </a:lnTo>
                  <a:lnTo>
                    <a:pt x="6490970" y="100837"/>
                  </a:lnTo>
                  <a:lnTo>
                    <a:pt x="6463030" y="66929"/>
                  </a:lnTo>
                  <a:lnTo>
                    <a:pt x="6429121" y="38989"/>
                  </a:lnTo>
                  <a:lnTo>
                    <a:pt x="6390258" y="17907"/>
                  </a:lnTo>
                  <a:lnTo>
                    <a:pt x="6347333" y="4699"/>
                  </a:lnTo>
                  <a:lnTo>
                    <a:pt x="6301232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6161" y="3224783"/>
              <a:ext cx="7821930" cy="4987290"/>
            </a:xfrm>
            <a:custGeom>
              <a:avLst/>
              <a:gdLst/>
              <a:ahLst/>
              <a:cxnLst/>
              <a:rect l="l" t="t" r="r" b="b"/>
              <a:pathLst>
                <a:path w="7821930" h="4987290">
                  <a:moveTo>
                    <a:pt x="1962162" y="4986908"/>
                  </a:moveTo>
                  <a:lnTo>
                    <a:pt x="7821307" y="4986908"/>
                  </a:lnTo>
                </a:path>
                <a:path w="7821930" h="4987290">
                  <a:moveTo>
                    <a:pt x="0" y="0"/>
                  </a:moveTo>
                  <a:lnTo>
                    <a:pt x="2234323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0555985" y="3322446"/>
            <a:ext cx="5677535" cy="19107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*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Incluye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pasadía.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0"/>
              </a:spcBef>
            </a:pP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Opcional</a:t>
            </a:r>
            <a:r>
              <a:rPr sz="2000" b="1" u="sng" spc="-7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almuerzo: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0"/>
              </a:spcBef>
            </a:pP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Char char="•"/>
              <a:tabLst>
                <a:tab pos="354965" algn="l"/>
              </a:tabLst>
            </a:pPr>
            <a:r>
              <a:rPr sz="2000" dirty="0">
                <a:latin typeface="Arial MT"/>
                <a:cs typeface="Arial MT"/>
              </a:rPr>
              <a:t>Mojarra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frita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Buffete,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100" b="1" spc="-10" dirty="0">
                <a:solidFill>
                  <a:srgbClr val="00AE50"/>
                </a:solidFill>
                <a:latin typeface="Arial"/>
                <a:cs typeface="Arial"/>
              </a:rPr>
              <a:t>$39.000</a:t>
            </a:r>
            <a:endParaRPr sz="21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sz="2000" dirty="0">
                <a:latin typeface="Arial MT"/>
                <a:cs typeface="Arial MT"/>
              </a:rPr>
              <a:t>Filete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Pollo,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Lomo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Res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Cerdo: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100" b="1" spc="-10" dirty="0">
                <a:solidFill>
                  <a:srgbClr val="00AE50"/>
                </a:solidFill>
                <a:latin typeface="Arial"/>
                <a:cs typeface="Arial"/>
              </a:rPr>
              <a:t>$36.000</a:t>
            </a:r>
            <a:endParaRPr sz="2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555985" y="5792215"/>
            <a:ext cx="6711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555985" y="6097650"/>
            <a:ext cx="5708650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Niños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menores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5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años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y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adultos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mayores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70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años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no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cancelan.</a:t>
            </a:r>
            <a:endParaRPr sz="2000">
              <a:latin typeface="Arial"/>
              <a:cs typeface="Arial"/>
            </a:endParaRPr>
          </a:p>
          <a:p>
            <a:pPr marL="355600" marR="267335" indent="-342900">
              <a:lnSpc>
                <a:spcPct val="100000"/>
              </a:lnSpc>
              <a:buChar char="•"/>
              <a:tabLst>
                <a:tab pos="355600" algn="l"/>
                <a:tab pos="425450" algn="l"/>
              </a:tabLst>
            </a:pPr>
            <a:r>
              <a:rPr sz="2000" dirty="0">
                <a:solidFill>
                  <a:srgbClr val="0055A7"/>
                </a:solidFill>
                <a:latin typeface="Arial MT"/>
                <a:cs typeface="Arial MT"/>
              </a:rPr>
              <a:t>	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boletería</a:t>
            </a:r>
            <a:r>
              <a:rPr sz="2000" b="1" spc="-11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debe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solicitar</a:t>
            </a:r>
            <a:r>
              <a:rPr sz="2000" b="1" spc="-11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previamente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(mínimo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8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días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anterioridad)</a:t>
            </a:r>
            <a:r>
              <a:rPr sz="2000" b="1" spc="-9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indicando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fecha</a:t>
            </a:r>
            <a:r>
              <a:rPr sz="2000" b="1" spc="-8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visita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del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parque.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4994" rIns="0" bIns="0" rtlCol="0">
            <a:spAutoFit/>
          </a:bodyPr>
          <a:lstStyle/>
          <a:p>
            <a:pPr marL="250190" marR="5080">
              <a:lnSpc>
                <a:spcPts val="4690"/>
              </a:lnSpc>
              <a:spcBef>
                <a:spcPts val="305"/>
              </a:spcBef>
            </a:pPr>
            <a:r>
              <a:rPr dirty="0"/>
              <a:t>LAS</a:t>
            </a:r>
            <a:r>
              <a:rPr spc="-210" dirty="0"/>
              <a:t> </a:t>
            </a:r>
            <a:r>
              <a:rPr spc="-20" dirty="0"/>
              <a:t>BAILARINAS</a:t>
            </a:r>
            <a:r>
              <a:rPr spc="-145" dirty="0"/>
              <a:t> </a:t>
            </a:r>
            <a:r>
              <a:rPr spc="-10" dirty="0"/>
              <a:t>PARQUE </a:t>
            </a:r>
            <a:r>
              <a:rPr spc="-20" dirty="0"/>
              <a:t>AGUA</a:t>
            </a:r>
            <a:r>
              <a:rPr spc="-235" dirty="0"/>
              <a:t> </a:t>
            </a:r>
            <a:r>
              <a:rPr dirty="0"/>
              <a:t>Y</a:t>
            </a:r>
            <a:r>
              <a:rPr spc="-280" dirty="0"/>
              <a:t> </a:t>
            </a:r>
            <a:r>
              <a:rPr spc="-10" dirty="0"/>
              <a:t>AVENTURA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2330576" y="6570090"/>
            <a:ext cx="487426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24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r>
              <a:rPr sz="24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temporada</a:t>
            </a:r>
            <a:r>
              <a:rPr sz="24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baja: </a:t>
            </a:r>
            <a:r>
              <a:rPr sz="2400" spc="-40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niño</a:t>
            </a:r>
            <a:r>
              <a:rPr sz="240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(5</a:t>
            </a:r>
            <a:r>
              <a:rPr sz="240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400" spc="-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12</a:t>
            </a:r>
            <a:r>
              <a:rPr sz="2400" spc="-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años)</a:t>
            </a:r>
            <a:r>
              <a:rPr sz="2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$62.500 </a:t>
            </a: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adulto</a:t>
            </a:r>
            <a:r>
              <a:rPr sz="240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(13</a:t>
            </a:r>
            <a:r>
              <a:rPr sz="2400" spc="-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400" spc="-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70</a:t>
            </a:r>
            <a:r>
              <a:rPr sz="24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años)</a:t>
            </a:r>
            <a:r>
              <a:rPr sz="240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$71.000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593" y="0"/>
            <a:ext cx="8971915" cy="6220460"/>
            <a:chOff x="1593" y="0"/>
            <a:chExt cx="8971915" cy="6220460"/>
          </a:xfrm>
        </p:grpSpPr>
        <p:sp>
          <p:nvSpPr>
            <p:cNvPr id="16" name="object 16"/>
            <p:cNvSpPr/>
            <p:nvPr/>
          </p:nvSpPr>
          <p:spPr>
            <a:xfrm>
              <a:off x="1593" y="0"/>
              <a:ext cx="1297940" cy="803910"/>
            </a:xfrm>
            <a:custGeom>
              <a:avLst/>
              <a:gdLst/>
              <a:ahLst/>
              <a:cxnLst/>
              <a:rect l="l" t="t" r="r" b="b"/>
              <a:pathLst>
                <a:path w="1297940" h="803910">
                  <a:moveTo>
                    <a:pt x="987609" y="0"/>
                  </a:moveTo>
                  <a:lnTo>
                    <a:pt x="0" y="0"/>
                  </a:lnTo>
                  <a:lnTo>
                    <a:pt x="702062" y="702182"/>
                  </a:lnTo>
                  <a:lnTo>
                    <a:pt x="742486" y="736980"/>
                  </a:lnTo>
                  <a:lnTo>
                    <a:pt x="786174" y="764413"/>
                  </a:lnTo>
                  <a:lnTo>
                    <a:pt x="833570" y="784860"/>
                  </a:lnTo>
                  <a:lnTo>
                    <a:pt x="881906" y="797814"/>
                  </a:lnTo>
                  <a:lnTo>
                    <a:pt x="932097" y="803401"/>
                  </a:lnTo>
                  <a:lnTo>
                    <a:pt x="949280" y="803910"/>
                  </a:lnTo>
                  <a:lnTo>
                    <a:pt x="965549" y="803401"/>
                  </a:lnTo>
                  <a:lnTo>
                    <a:pt x="1015739" y="797814"/>
                  </a:lnTo>
                  <a:lnTo>
                    <a:pt x="1065002" y="784860"/>
                  </a:lnTo>
                  <a:lnTo>
                    <a:pt x="1111472" y="764413"/>
                  </a:lnTo>
                  <a:lnTo>
                    <a:pt x="1155617" y="736980"/>
                  </a:lnTo>
                  <a:lnTo>
                    <a:pt x="1196041" y="702182"/>
                  </a:lnTo>
                  <a:lnTo>
                    <a:pt x="1230433" y="661797"/>
                  </a:lnTo>
                  <a:lnTo>
                    <a:pt x="1257852" y="618109"/>
                  </a:lnTo>
                  <a:lnTo>
                    <a:pt x="1278312" y="571246"/>
                  </a:lnTo>
                  <a:lnTo>
                    <a:pt x="1282884" y="554990"/>
                  </a:lnTo>
                  <a:lnTo>
                    <a:pt x="1288091" y="538606"/>
                  </a:lnTo>
                  <a:lnTo>
                    <a:pt x="1291266" y="521970"/>
                  </a:lnTo>
                  <a:lnTo>
                    <a:pt x="1294060" y="505714"/>
                  </a:lnTo>
                  <a:lnTo>
                    <a:pt x="1295965" y="488950"/>
                  </a:lnTo>
                  <a:lnTo>
                    <a:pt x="1297870" y="455549"/>
                  </a:lnTo>
                  <a:lnTo>
                    <a:pt x="1295965" y="421640"/>
                  </a:lnTo>
                  <a:lnTo>
                    <a:pt x="1294060" y="404875"/>
                  </a:lnTo>
                  <a:lnTo>
                    <a:pt x="1291266" y="388620"/>
                  </a:lnTo>
                  <a:lnTo>
                    <a:pt x="1288091" y="372364"/>
                  </a:lnTo>
                  <a:lnTo>
                    <a:pt x="1282884" y="355600"/>
                  </a:lnTo>
                  <a:lnTo>
                    <a:pt x="1278312" y="339851"/>
                  </a:lnTo>
                  <a:lnTo>
                    <a:pt x="1257852" y="292480"/>
                  </a:lnTo>
                  <a:lnTo>
                    <a:pt x="1230433" y="248793"/>
                  </a:lnTo>
                  <a:lnTo>
                    <a:pt x="1196041" y="208406"/>
                  </a:lnTo>
                  <a:lnTo>
                    <a:pt x="987609" y="0"/>
                  </a:lnTo>
                  <a:close/>
                </a:path>
              </a:pathLst>
            </a:custGeom>
            <a:solidFill>
              <a:srgbClr val="0055A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72782" y="4810378"/>
              <a:ext cx="2200275" cy="140970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369824" y="2025522"/>
            <a:ext cx="2540000" cy="262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02945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3D3D3D"/>
                </a:solidFill>
                <a:latin typeface="Arial"/>
                <a:cs typeface="Arial"/>
              </a:rPr>
              <a:t>Montenegro, </a:t>
            </a: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Quindío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15"/>
              </a:spcBef>
            </a:pP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Reserva</a:t>
            </a:r>
            <a:r>
              <a:rPr sz="3200" b="1" spc="-12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3D3D3D"/>
                </a:solidFill>
                <a:latin typeface="Arial"/>
                <a:cs typeface="Arial"/>
              </a:rPr>
              <a:t>–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Orden</a:t>
            </a:r>
            <a:r>
              <a:rPr sz="3200" b="1" spc="-7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6362680" y="9088525"/>
            <a:ext cx="1925320" cy="1200150"/>
          </a:xfrm>
          <a:custGeom>
            <a:avLst/>
            <a:gdLst/>
            <a:ahLst/>
            <a:cxnLst/>
            <a:rect l="l" t="t" r="r" b="b"/>
            <a:pathLst>
              <a:path w="1925319" h="1200150">
                <a:moveTo>
                  <a:pt x="511809" y="0"/>
                </a:moveTo>
                <a:lnTo>
                  <a:pt x="463423" y="2044"/>
                </a:lnTo>
                <a:lnTo>
                  <a:pt x="414273" y="8864"/>
                </a:lnTo>
                <a:lnTo>
                  <a:pt x="366521" y="21145"/>
                </a:lnTo>
                <a:lnTo>
                  <a:pt x="296163" y="47066"/>
                </a:lnTo>
                <a:lnTo>
                  <a:pt x="251840" y="70256"/>
                </a:lnTo>
                <a:lnTo>
                  <a:pt x="208787" y="98234"/>
                </a:lnTo>
                <a:lnTo>
                  <a:pt x="168528" y="131648"/>
                </a:lnTo>
                <a:lnTo>
                  <a:pt x="131698" y="168490"/>
                </a:lnTo>
                <a:lnTo>
                  <a:pt x="98932" y="208737"/>
                </a:lnTo>
                <a:lnTo>
                  <a:pt x="70992" y="251028"/>
                </a:lnTo>
                <a:lnTo>
                  <a:pt x="47751" y="295376"/>
                </a:lnTo>
                <a:lnTo>
                  <a:pt x="28701" y="341756"/>
                </a:lnTo>
                <a:lnTo>
                  <a:pt x="21843" y="365632"/>
                </a:lnTo>
                <a:lnTo>
                  <a:pt x="14350" y="389508"/>
                </a:lnTo>
                <a:lnTo>
                  <a:pt x="9525" y="414070"/>
                </a:lnTo>
                <a:lnTo>
                  <a:pt x="5460" y="437946"/>
                </a:lnTo>
                <a:lnTo>
                  <a:pt x="2666" y="462495"/>
                </a:lnTo>
                <a:lnTo>
                  <a:pt x="0" y="511619"/>
                </a:lnTo>
                <a:lnTo>
                  <a:pt x="2666" y="561416"/>
                </a:lnTo>
                <a:lnTo>
                  <a:pt x="9525" y="609841"/>
                </a:lnTo>
                <a:lnTo>
                  <a:pt x="28701" y="681469"/>
                </a:lnTo>
                <a:lnTo>
                  <a:pt x="47751" y="727862"/>
                </a:lnTo>
                <a:lnTo>
                  <a:pt x="70992" y="772883"/>
                </a:lnTo>
                <a:lnTo>
                  <a:pt x="98932" y="815174"/>
                </a:lnTo>
                <a:lnTo>
                  <a:pt x="131698" y="855421"/>
                </a:lnTo>
                <a:lnTo>
                  <a:pt x="474979" y="1200059"/>
                </a:lnTo>
                <a:lnTo>
                  <a:pt x="1925319" y="1200059"/>
                </a:lnTo>
                <a:lnTo>
                  <a:pt x="874902" y="149390"/>
                </a:lnTo>
                <a:lnTo>
                  <a:pt x="836040" y="114604"/>
                </a:lnTo>
                <a:lnTo>
                  <a:pt x="794384" y="83908"/>
                </a:lnTo>
                <a:lnTo>
                  <a:pt x="751331" y="57975"/>
                </a:lnTo>
                <a:lnTo>
                  <a:pt x="681735" y="27965"/>
                </a:lnTo>
                <a:lnTo>
                  <a:pt x="658494" y="21145"/>
                </a:lnTo>
                <a:lnTo>
                  <a:pt x="634618" y="13639"/>
                </a:lnTo>
                <a:lnTo>
                  <a:pt x="610742" y="8864"/>
                </a:lnTo>
                <a:lnTo>
                  <a:pt x="586231" y="4775"/>
                </a:lnTo>
                <a:lnTo>
                  <a:pt x="561593" y="2044"/>
                </a:lnTo>
                <a:lnTo>
                  <a:pt x="537082" y="673"/>
                </a:lnTo>
                <a:lnTo>
                  <a:pt x="511809" y="0"/>
                </a:lnTo>
                <a:close/>
              </a:path>
            </a:pathLst>
          </a:custGeom>
          <a:solidFill>
            <a:srgbClr val="FECA3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326004" y="8689593"/>
            <a:ext cx="382841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40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200" spc="-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parque</a:t>
            </a:r>
            <a:r>
              <a:rPr sz="2200" spc="-1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temporada</a:t>
            </a:r>
            <a:r>
              <a:rPr sz="22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baja:</a:t>
            </a:r>
            <a:endParaRPr sz="2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Niño</a:t>
            </a:r>
            <a:r>
              <a:rPr sz="2200" spc="-1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$69.000</a:t>
            </a:r>
            <a:r>
              <a:rPr sz="2200" spc="-1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Arial MT"/>
                <a:cs typeface="Arial MT"/>
              </a:rPr>
              <a:t>–</a:t>
            </a:r>
            <a:r>
              <a:rPr sz="2200" spc="-1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Adulto</a:t>
            </a:r>
            <a:r>
              <a:rPr sz="2200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$79.000</a:t>
            </a:r>
            <a:endParaRPr sz="2200"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555985" y="2440889"/>
            <a:ext cx="414083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276600" algn="l"/>
              </a:tabLst>
            </a:pP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Pasadia</a:t>
            </a:r>
            <a:r>
              <a:rPr sz="3200" b="1" spc="-8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–</a:t>
            </a:r>
            <a:r>
              <a:rPr sz="32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spc="-20" dirty="0">
                <a:solidFill>
                  <a:srgbClr val="0055A7"/>
                </a:solidFill>
                <a:latin typeface="Arial"/>
                <a:cs typeface="Arial"/>
              </a:rPr>
              <a:t>Temp</a:t>
            </a: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3200" b="1" spc="-20" dirty="0">
                <a:solidFill>
                  <a:srgbClr val="0055A7"/>
                </a:solidFill>
                <a:latin typeface="Arial"/>
                <a:cs typeface="Arial"/>
              </a:rPr>
              <a:t>Baja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73579" y="0"/>
            <a:ext cx="8134984" cy="10140315"/>
            <a:chOff x="1973579" y="0"/>
            <a:chExt cx="8134984" cy="101403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92629" y="19049"/>
              <a:ext cx="5909818" cy="728446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00122" y="0"/>
              <a:ext cx="5850001" cy="7251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73579" y="5899403"/>
              <a:ext cx="8134731" cy="424091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00122" y="5925819"/>
              <a:ext cx="8037830" cy="4143375"/>
            </a:xfrm>
            <a:custGeom>
              <a:avLst/>
              <a:gdLst/>
              <a:ahLst/>
              <a:cxnLst/>
              <a:rect l="l" t="t" r="r" b="b"/>
              <a:pathLst>
                <a:path w="8037830" h="4143375">
                  <a:moveTo>
                    <a:pt x="7764907" y="0"/>
                  </a:moveTo>
                  <a:lnTo>
                    <a:pt x="272795" y="0"/>
                  </a:lnTo>
                  <a:lnTo>
                    <a:pt x="223774" y="4445"/>
                  </a:lnTo>
                  <a:lnTo>
                    <a:pt x="177672" y="17017"/>
                  </a:lnTo>
                  <a:lnTo>
                    <a:pt x="135127" y="37211"/>
                  </a:lnTo>
                  <a:lnTo>
                    <a:pt x="97027" y="64135"/>
                  </a:lnTo>
                  <a:lnTo>
                    <a:pt x="64134" y="97027"/>
                  </a:lnTo>
                  <a:lnTo>
                    <a:pt x="37210" y="135127"/>
                  </a:lnTo>
                  <a:lnTo>
                    <a:pt x="17018" y="177673"/>
                  </a:lnTo>
                  <a:lnTo>
                    <a:pt x="4444" y="223774"/>
                  </a:lnTo>
                  <a:lnTo>
                    <a:pt x="0" y="272796"/>
                  </a:lnTo>
                  <a:lnTo>
                    <a:pt x="0" y="3870337"/>
                  </a:lnTo>
                  <a:lnTo>
                    <a:pt x="4444" y="3919372"/>
                  </a:lnTo>
                  <a:lnTo>
                    <a:pt x="17018" y="3965524"/>
                  </a:lnTo>
                  <a:lnTo>
                    <a:pt x="37210" y="4008018"/>
                  </a:lnTo>
                  <a:lnTo>
                    <a:pt x="64134" y="4046092"/>
                  </a:lnTo>
                  <a:lnTo>
                    <a:pt x="97027" y="4078960"/>
                  </a:lnTo>
                  <a:lnTo>
                    <a:pt x="135127" y="4105884"/>
                  </a:lnTo>
                  <a:lnTo>
                    <a:pt x="177672" y="4126052"/>
                  </a:lnTo>
                  <a:lnTo>
                    <a:pt x="223774" y="4138726"/>
                  </a:lnTo>
                  <a:lnTo>
                    <a:pt x="272795" y="4143121"/>
                  </a:lnTo>
                  <a:lnTo>
                    <a:pt x="7764907" y="4143121"/>
                  </a:lnTo>
                  <a:lnTo>
                    <a:pt x="7813929" y="4138726"/>
                  </a:lnTo>
                  <a:lnTo>
                    <a:pt x="7860030" y="4126052"/>
                  </a:lnTo>
                  <a:lnTo>
                    <a:pt x="7902575" y="4105884"/>
                  </a:lnTo>
                  <a:lnTo>
                    <a:pt x="7940675" y="4078960"/>
                  </a:lnTo>
                  <a:lnTo>
                    <a:pt x="7973568" y="4046092"/>
                  </a:lnTo>
                  <a:lnTo>
                    <a:pt x="8000492" y="4008018"/>
                  </a:lnTo>
                  <a:lnTo>
                    <a:pt x="8020684" y="3965524"/>
                  </a:lnTo>
                  <a:lnTo>
                    <a:pt x="8033258" y="3919372"/>
                  </a:lnTo>
                  <a:lnTo>
                    <a:pt x="8037703" y="3870337"/>
                  </a:lnTo>
                  <a:lnTo>
                    <a:pt x="8037703" y="272796"/>
                  </a:lnTo>
                  <a:lnTo>
                    <a:pt x="8033258" y="223774"/>
                  </a:lnTo>
                  <a:lnTo>
                    <a:pt x="8020684" y="177673"/>
                  </a:lnTo>
                  <a:lnTo>
                    <a:pt x="8000492" y="135127"/>
                  </a:lnTo>
                  <a:lnTo>
                    <a:pt x="7973568" y="97027"/>
                  </a:lnTo>
                  <a:lnTo>
                    <a:pt x="7940675" y="64135"/>
                  </a:lnTo>
                  <a:lnTo>
                    <a:pt x="7902575" y="37211"/>
                  </a:lnTo>
                  <a:lnTo>
                    <a:pt x="7860030" y="17017"/>
                  </a:lnTo>
                  <a:lnTo>
                    <a:pt x="7813929" y="4445"/>
                  </a:lnTo>
                  <a:lnTo>
                    <a:pt x="7764907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262504" y="8512556"/>
              <a:ext cx="7020559" cy="25400"/>
            </a:xfrm>
            <a:custGeom>
              <a:avLst/>
              <a:gdLst/>
              <a:ahLst/>
              <a:cxnLst/>
              <a:rect l="l" t="t" r="r" b="b"/>
              <a:pathLst>
                <a:path w="7020559" h="25400">
                  <a:moveTo>
                    <a:pt x="0" y="0"/>
                  </a:moveTo>
                  <a:lnTo>
                    <a:pt x="7020306" y="2540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593" y="0"/>
            <a:ext cx="1297940" cy="803910"/>
          </a:xfrm>
          <a:custGeom>
            <a:avLst/>
            <a:gdLst/>
            <a:ahLst/>
            <a:cxnLst/>
            <a:rect l="l" t="t" r="r" b="b"/>
            <a:pathLst>
              <a:path w="1297940" h="803910">
                <a:moveTo>
                  <a:pt x="987609" y="0"/>
                </a:moveTo>
                <a:lnTo>
                  <a:pt x="0" y="0"/>
                </a:lnTo>
                <a:lnTo>
                  <a:pt x="702062" y="702182"/>
                </a:lnTo>
                <a:lnTo>
                  <a:pt x="742486" y="736980"/>
                </a:lnTo>
                <a:lnTo>
                  <a:pt x="786174" y="764413"/>
                </a:lnTo>
                <a:lnTo>
                  <a:pt x="833570" y="784860"/>
                </a:lnTo>
                <a:lnTo>
                  <a:pt x="881906" y="797814"/>
                </a:lnTo>
                <a:lnTo>
                  <a:pt x="932097" y="803401"/>
                </a:lnTo>
                <a:lnTo>
                  <a:pt x="949280" y="803910"/>
                </a:lnTo>
                <a:lnTo>
                  <a:pt x="965549" y="803401"/>
                </a:lnTo>
                <a:lnTo>
                  <a:pt x="1015739" y="797814"/>
                </a:lnTo>
                <a:lnTo>
                  <a:pt x="1065002" y="784860"/>
                </a:lnTo>
                <a:lnTo>
                  <a:pt x="1111472" y="764413"/>
                </a:lnTo>
                <a:lnTo>
                  <a:pt x="1155617" y="736980"/>
                </a:lnTo>
                <a:lnTo>
                  <a:pt x="1196041" y="702182"/>
                </a:lnTo>
                <a:lnTo>
                  <a:pt x="1230433" y="661797"/>
                </a:lnTo>
                <a:lnTo>
                  <a:pt x="1257852" y="618109"/>
                </a:lnTo>
                <a:lnTo>
                  <a:pt x="1278312" y="571246"/>
                </a:lnTo>
                <a:lnTo>
                  <a:pt x="1282884" y="554990"/>
                </a:lnTo>
                <a:lnTo>
                  <a:pt x="1288091" y="538606"/>
                </a:lnTo>
                <a:lnTo>
                  <a:pt x="1291266" y="521970"/>
                </a:lnTo>
                <a:lnTo>
                  <a:pt x="1294060" y="505714"/>
                </a:lnTo>
                <a:lnTo>
                  <a:pt x="1295965" y="488950"/>
                </a:lnTo>
                <a:lnTo>
                  <a:pt x="1297870" y="455549"/>
                </a:lnTo>
                <a:lnTo>
                  <a:pt x="1295965" y="421640"/>
                </a:lnTo>
                <a:lnTo>
                  <a:pt x="1294060" y="404875"/>
                </a:lnTo>
                <a:lnTo>
                  <a:pt x="1291266" y="388620"/>
                </a:lnTo>
                <a:lnTo>
                  <a:pt x="1288091" y="372364"/>
                </a:lnTo>
                <a:lnTo>
                  <a:pt x="1282884" y="355600"/>
                </a:lnTo>
                <a:lnTo>
                  <a:pt x="1278312" y="339851"/>
                </a:lnTo>
                <a:lnTo>
                  <a:pt x="1257852" y="292480"/>
                </a:lnTo>
                <a:lnTo>
                  <a:pt x="1230433" y="248793"/>
                </a:lnTo>
                <a:lnTo>
                  <a:pt x="1196041" y="208406"/>
                </a:lnTo>
                <a:lnTo>
                  <a:pt x="987609" y="0"/>
                </a:lnTo>
                <a:close/>
              </a:path>
            </a:pathLst>
          </a:custGeom>
          <a:solidFill>
            <a:srgbClr val="0055A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326004" y="5994907"/>
            <a:ext cx="6833870" cy="35045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7305">
              <a:lnSpc>
                <a:spcPct val="100000"/>
              </a:lnSpc>
              <a:spcBef>
                <a:spcPts val="105"/>
              </a:spcBef>
            </a:pPr>
            <a:r>
              <a:rPr sz="2600" b="1" spc="-25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26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endParaRPr sz="2600">
              <a:latin typeface="Arial"/>
              <a:cs typeface="Arial"/>
            </a:endParaRPr>
          </a:p>
          <a:p>
            <a:pPr marL="27305">
              <a:lnSpc>
                <a:spcPct val="100000"/>
              </a:lnSpc>
              <a:spcBef>
                <a:spcPts val="2740"/>
              </a:spcBef>
            </a:pPr>
            <a:r>
              <a:rPr sz="2400" spc="-40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adulto</a:t>
            </a:r>
            <a:r>
              <a:rPr sz="2400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(13</a:t>
            </a:r>
            <a:r>
              <a:rPr sz="2400" spc="-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4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59</a:t>
            </a:r>
            <a:r>
              <a:rPr sz="2400" spc="-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años)</a:t>
            </a:r>
            <a:r>
              <a:rPr sz="2400" spc="-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$41.800</a:t>
            </a:r>
            <a:endParaRPr sz="2400">
              <a:latin typeface="Arial"/>
              <a:cs typeface="Arial"/>
            </a:endParaRPr>
          </a:p>
          <a:p>
            <a:pPr marL="27305">
              <a:lnSpc>
                <a:spcPct val="100000"/>
              </a:lnSpc>
              <a:spcBef>
                <a:spcPts val="45"/>
              </a:spcBef>
            </a:pPr>
            <a:r>
              <a:rPr sz="2300" spc="-3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300" spc="-1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niño</a:t>
            </a:r>
            <a:r>
              <a:rPr sz="23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(4</a:t>
            </a:r>
            <a:r>
              <a:rPr sz="23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3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12</a:t>
            </a:r>
            <a:r>
              <a:rPr sz="23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años)</a:t>
            </a:r>
            <a:r>
              <a:rPr sz="2300" spc="-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$29.900</a:t>
            </a:r>
            <a:endParaRPr sz="2300">
              <a:latin typeface="Arial"/>
              <a:cs typeface="Arial"/>
            </a:endParaRPr>
          </a:p>
          <a:p>
            <a:pPr marL="27305">
              <a:lnSpc>
                <a:spcPct val="100000"/>
              </a:lnSpc>
              <a:spcBef>
                <a:spcPts val="180"/>
              </a:spcBef>
            </a:pPr>
            <a:r>
              <a:rPr sz="2300" spc="-3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300" spc="-1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adulto</a:t>
            </a:r>
            <a:r>
              <a:rPr sz="2300" spc="-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mayor</a:t>
            </a:r>
            <a:r>
              <a:rPr sz="23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23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personas</a:t>
            </a:r>
            <a:r>
              <a:rPr sz="2300" spc="-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dirty="0">
                <a:solidFill>
                  <a:srgbClr val="FFFFFF"/>
                </a:solidFill>
                <a:latin typeface="Arial MT"/>
                <a:cs typeface="Arial MT"/>
              </a:rPr>
              <a:t>con</a:t>
            </a:r>
            <a:r>
              <a:rPr sz="23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00" spc="-10" dirty="0">
                <a:solidFill>
                  <a:srgbClr val="FFFFFF"/>
                </a:solidFill>
                <a:latin typeface="Arial MT"/>
                <a:cs typeface="Arial MT"/>
              </a:rPr>
              <a:t>discapacidad</a:t>
            </a:r>
            <a:endParaRPr sz="2300">
              <a:latin typeface="Arial MT"/>
              <a:cs typeface="Arial MT"/>
            </a:endParaRPr>
          </a:p>
          <a:p>
            <a:pPr marL="27305">
              <a:lnSpc>
                <a:spcPct val="100000"/>
              </a:lnSpc>
            </a:pP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$29.900</a:t>
            </a:r>
            <a:endParaRPr sz="2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215"/>
              </a:spcBef>
            </a:pPr>
            <a:endParaRPr sz="2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-3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200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2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taquilla:</a:t>
            </a:r>
            <a:endParaRPr sz="2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Niño</a:t>
            </a:r>
            <a:r>
              <a:rPr sz="2200" spc="-1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$33.000</a:t>
            </a:r>
            <a:r>
              <a:rPr sz="2200" spc="-1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Arial MT"/>
                <a:cs typeface="Arial MT"/>
              </a:rPr>
              <a:t>–</a:t>
            </a:r>
            <a:r>
              <a:rPr sz="2200" spc="-1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Adulto</a:t>
            </a:r>
            <a:r>
              <a:rPr sz="2200" spc="-1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$46.000</a:t>
            </a:r>
            <a:r>
              <a:rPr sz="22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Arial MT"/>
                <a:cs typeface="Arial MT"/>
              </a:rPr>
              <a:t>–</a:t>
            </a:r>
            <a:r>
              <a:rPr sz="2200" spc="-1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Adulto</a:t>
            </a:r>
            <a:r>
              <a:rPr sz="2200" spc="-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mayor</a:t>
            </a:r>
            <a:r>
              <a:rPr sz="22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$33.000</a:t>
            </a:r>
            <a:endParaRPr sz="220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362680" y="9088525"/>
            <a:ext cx="1925320" cy="1200150"/>
          </a:xfrm>
          <a:custGeom>
            <a:avLst/>
            <a:gdLst/>
            <a:ahLst/>
            <a:cxnLst/>
            <a:rect l="l" t="t" r="r" b="b"/>
            <a:pathLst>
              <a:path w="1925319" h="1200150">
                <a:moveTo>
                  <a:pt x="511809" y="0"/>
                </a:moveTo>
                <a:lnTo>
                  <a:pt x="463423" y="2044"/>
                </a:lnTo>
                <a:lnTo>
                  <a:pt x="414273" y="8864"/>
                </a:lnTo>
                <a:lnTo>
                  <a:pt x="366521" y="21145"/>
                </a:lnTo>
                <a:lnTo>
                  <a:pt x="296163" y="47066"/>
                </a:lnTo>
                <a:lnTo>
                  <a:pt x="251840" y="70256"/>
                </a:lnTo>
                <a:lnTo>
                  <a:pt x="208787" y="98234"/>
                </a:lnTo>
                <a:lnTo>
                  <a:pt x="168528" y="131648"/>
                </a:lnTo>
                <a:lnTo>
                  <a:pt x="131698" y="168490"/>
                </a:lnTo>
                <a:lnTo>
                  <a:pt x="98932" y="208737"/>
                </a:lnTo>
                <a:lnTo>
                  <a:pt x="70992" y="251028"/>
                </a:lnTo>
                <a:lnTo>
                  <a:pt x="47751" y="295376"/>
                </a:lnTo>
                <a:lnTo>
                  <a:pt x="28701" y="341756"/>
                </a:lnTo>
                <a:lnTo>
                  <a:pt x="21843" y="365632"/>
                </a:lnTo>
                <a:lnTo>
                  <a:pt x="14350" y="389508"/>
                </a:lnTo>
                <a:lnTo>
                  <a:pt x="9525" y="414070"/>
                </a:lnTo>
                <a:lnTo>
                  <a:pt x="5460" y="437946"/>
                </a:lnTo>
                <a:lnTo>
                  <a:pt x="2666" y="462495"/>
                </a:lnTo>
                <a:lnTo>
                  <a:pt x="0" y="511619"/>
                </a:lnTo>
                <a:lnTo>
                  <a:pt x="2666" y="561416"/>
                </a:lnTo>
                <a:lnTo>
                  <a:pt x="9525" y="609841"/>
                </a:lnTo>
                <a:lnTo>
                  <a:pt x="28701" y="681469"/>
                </a:lnTo>
                <a:lnTo>
                  <a:pt x="47751" y="727862"/>
                </a:lnTo>
                <a:lnTo>
                  <a:pt x="70992" y="772883"/>
                </a:lnTo>
                <a:lnTo>
                  <a:pt x="98932" y="815174"/>
                </a:lnTo>
                <a:lnTo>
                  <a:pt x="131698" y="855421"/>
                </a:lnTo>
                <a:lnTo>
                  <a:pt x="474979" y="1200059"/>
                </a:lnTo>
                <a:lnTo>
                  <a:pt x="1925319" y="1200059"/>
                </a:lnTo>
                <a:lnTo>
                  <a:pt x="874902" y="149390"/>
                </a:lnTo>
                <a:lnTo>
                  <a:pt x="836040" y="114604"/>
                </a:lnTo>
                <a:lnTo>
                  <a:pt x="794384" y="83908"/>
                </a:lnTo>
                <a:lnTo>
                  <a:pt x="751331" y="57975"/>
                </a:lnTo>
                <a:lnTo>
                  <a:pt x="681735" y="27965"/>
                </a:lnTo>
                <a:lnTo>
                  <a:pt x="658494" y="21145"/>
                </a:lnTo>
                <a:lnTo>
                  <a:pt x="634618" y="13639"/>
                </a:lnTo>
                <a:lnTo>
                  <a:pt x="610742" y="8864"/>
                </a:lnTo>
                <a:lnTo>
                  <a:pt x="586231" y="4775"/>
                </a:lnTo>
                <a:lnTo>
                  <a:pt x="561593" y="2044"/>
                </a:lnTo>
                <a:lnTo>
                  <a:pt x="537082" y="673"/>
                </a:lnTo>
                <a:lnTo>
                  <a:pt x="511809" y="0"/>
                </a:lnTo>
                <a:close/>
              </a:path>
            </a:pathLst>
          </a:custGeom>
          <a:solidFill>
            <a:srgbClr val="FECA3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555985" y="5370321"/>
            <a:ext cx="6711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555985" y="2824098"/>
            <a:ext cx="6091555" cy="4706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sng" spc="-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Incluye:</a:t>
            </a:r>
            <a:endParaRPr sz="21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</a:pPr>
            <a:r>
              <a:rPr sz="2100" dirty="0">
                <a:latin typeface="Arial MT"/>
                <a:cs typeface="Arial MT"/>
              </a:rPr>
              <a:t>El</a:t>
            </a:r>
            <a:r>
              <a:rPr sz="2100" spc="16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museo</a:t>
            </a:r>
            <a:r>
              <a:rPr sz="2100" spc="16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de</a:t>
            </a:r>
            <a:r>
              <a:rPr sz="2100" spc="15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la</a:t>
            </a:r>
            <a:r>
              <a:rPr sz="2100" spc="17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historia</a:t>
            </a:r>
            <a:r>
              <a:rPr sz="2100" spc="16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de</a:t>
            </a:r>
            <a:r>
              <a:rPr sz="2100" spc="17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la</a:t>
            </a:r>
            <a:r>
              <a:rPr sz="2100" spc="16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sabana</a:t>
            </a:r>
            <a:r>
              <a:rPr sz="2100" spc="16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,Los</a:t>
            </a:r>
            <a:r>
              <a:rPr sz="2100" spc="170" dirty="0">
                <a:latin typeface="Arial MT"/>
                <a:cs typeface="Arial MT"/>
              </a:rPr>
              <a:t> </a:t>
            </a:r>
            <a:r>
              <a:rPr sz="2100" spc="-10" dirty="0">
                <a:latin typeface="Arial MT"/>
                <a:cs typeface="Arial MT"/>
              </a:rPr>
              <a:t>espejos </a:t>
            </a:r>
            <a:r>
              <a:rPr sz="2100" dirty="0">
                <a:latin typeface="Arial MT"/>
                <a:cs typeface="Arial MT"/>
              </a:rPr>
              <a:t>de</a:t>
            </a:r>
            <a:r>
              <a:rPr sz="2100" spc="49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salmuera,</a:t>
            </a:r>
            <a:r>
              <a:rPr sz="2100" spc="50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Locación</a:t>
            </a:r>
            <a:r>
              <a:rPr sz="2100" spc="47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de</a:t>
            </a:r>
            <a:r>
              <a:rPr sz="2100" spc="50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la</a:t>
            </a:r>
            <a:r>
              <a:rPr sz="2100" spc="484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película</a:t>
            </a:r>
            <a:r>
              <a:rPr sz="2100" spc="49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los</a:t>
            </a:r>
            <a:r>
              <a:rPr sz="2100" spc="50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33,</a:t>
            </a:r>
            <a:r>
              <a:rPr sz="2100" spc="490" dirty="0">
                <a:latin typeface="Arial MT"/>
                <a:cs typeface="Arial MT"/>
              </a:rPr>
              <a:t> </a:t>
            </a:r>
            <a:r>
              <a:rPr sz="2100" spc="-25" dirty="0">
                <a:latin typeface="Arial MT"/>
                <a:cs typeface="Arial MT"/>
              </a:rPr>
              <a:t>La </a:t>
            </a:r>
            <a:r>
              <a:rPr sz="2100" dirty="0">
                <a:latin typeface="Arial MT"/>
                <a:cs typeface="Arial MT"/>
              </a:rPr>
              <a:t>cascada</a:t>
            </a:r>
            <a:r>
              <a:rPr sz="2100" spc="10" dirty="0">
                <a:latin typeface="Arial MT"/>
                <a:cs typeface="Arial MT"/>
              </a:rPr>
              <a:t>  </a:t>
            </a:r>
            <a:r>
              <a:rPr sz="2100" dirty="0">
                <a:latin typeface="Arial MT"/>
                <a:cs typeface="Arial MT"/>
              </a:rPr>
              <a:t>de</a:t>
            </a:r>
            <a:r>
              <a:rPr sz="2100" spc="10" dirty="0">
                <a:latin typeface="Arial MT"/>
                <a:cs typeface="Arial MT"/>
              </a:rPr>
              <a:t>  </a:t>
            </a:r>
            <a:r>
              <a:rPr sz="2100" dirty="0">
                <a:latin typeface="Arial MT"/>
                <a:cs typeface="Arial MT"/>
              </a:rPr>
              <a:t>sal</a:t>
            </a:r>
            <a:r>
              <a:rPr sz="2100" spc="15" dirty="0">
                <a:latin typeface="Arial MT"/>
                <a:cs typeface="Arial MT"/>
              </a:rPr>
              <a:t>  </a:t>
            </a:r>
            <a:r>
              <a:rPr sz="2100" dirty="0">
                <a:latin typeface="Arial MT"/>
                <a:cs typeface="Arial MT"/>
              </a:rPr>
              <a:t>,La</a:t>
            </a:r>
            <a:r>
              <a:rPr sz="2100" spc="15" dirty="0">
                <a:latin typeface="Arial MT"/>
                <a:cs typeface="Arial MT"/>
              </a:rPr>
              <a:t>  </a:t>
            </a:r>
            <a:r>
              <a:rPr sz="2100" dirty="0">
                <a:latin typeface="Arial MT"/>
                <a:cs typeface="Arial MT"/>
              </a:rPr>
              <a:t>capilla,</a:t>
            </a:r>
            <a:r>
              <a:rPr sz="2100" spc="15" dirty="0">
                <a:latin typeface="Arial MT"/>
                <a:cs typeface="Arial MT"/>
              </a:rPr>
              <a:t>  </a:t>
            </a:r>
            <a:r>
              <a:rPr sz="2100" dirty="0">
                <a:latin typeface="Arial MT"/>
                <a:cs typeface="Arial MT"/>
              </a:rPr>
              <a:t>Cámara</a:t>
            </a:r>
            <a:r>
              <a:rPr sz="2100" spc="15" dirty="0">
                <a:latin typeface="Arial MT"/>
                <a:cs typeface="Arial MT"/>
              </a:rPr>
              <a:t>  </a:t>
            </a:r>
            <a:r>
              <a:rPr sz="2100" dirty="0">
                <a:latin typeface="Arial MT"/>
                <a:cs typeface="Arial MT"/>
              </a:rPr>
              <a:t>del</a:t>
            </a:r>
            <a:r>
              <a:rPr sz="2100" spc="15" dirty="0">
                <a:latin typeface="Arial MT"/>
                <a:cs typeface="Arial MT"/>
              </a:rPr>
              <a:t>  </a:t>
            </a:r>
            <a:r>
              <a:rPr sz="2100" spc="-10" dirty="0">
                <a:latin typeface="Arial MT"/>
                <a:cs typeface="Arial MT"/>
              </a:rPr>
              <a:t>palpito, </a:t>
            </a:r>
            <a:r>
              <a:rPr sz="2100" dirty="0">
                <a:latin typeface="Arial MT"/>
                <a:cs typeface="Arial MT"/>
              </a:rPr>
              <a:t>Chuy</a:t>
            </a:r>
            <a:r>
              <a:rPr sz="2100" spc="28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Gómez,</a:t>
            </a:r>
            <a:r>
              <a:rPr sz="2100" spc="29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El</a:t>
            </a:r>
            <a:r>
              <a:rPr sz="2100" spc="29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cacique</a:t>
            </a:r>
            <a:r>
              <a:rPr sz="2100" spc="30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nemequene,</a:t>
            </a:r>
            <a:r>
              <a:rPr sz="2100" spc="27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Tanque</a:t>
            </a:r>
            <a:r>
              <a:rPr sz="2100" spc="280" dirty="0">
                <a:latin typeface="Arial MT"/>
                <a:cs typeface="Arial MT"/>
              </a:rPr>
              <a:t> </a:t>
            </a:r>
            <a:r>
              <a:rPr sz="2100" spc="-25" dirty="0">
                <a:latin typeface="Arial MT"/>
                <a:cs typeface="Arial MT"/>
              </a:rPr>
              <a:t>de </a:t>
            </a:r>
            <a:r>
              <a:rPr sz="2100" dirty="0">
                <a:latin typeface="Arial MT"/>
                <a:cs typeface="Arial MT"/>
              </a:rPr>
              <a:t>santa</a:t>
            </a:r>
            <a:r>
              <a:rPr sz="2100" spc="47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bárbara,</a:t>
            </a:r>
            <a:r>
              <a:rPr sz="2100" spc="48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Cámara</a:t>
            </a:r>
            <a:r>
              <a:rPr sz="2100" spc="48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de</a:t>
            </a:r>
            <a:r>
              <a:rPr sz="2100" spc="47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Humboldt,</a:t>
            </a:r>
            <a:r>
              <a:rPr sz="2100" spc="49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Ciudad</a:t>
            </a:r>
            <a:r>
              <a:rPr sz="2100" spc="470" dirty="0">
                <a:latin typeface="Arial MT"/>
                <a:cs typeface="Arial MT"/>
              </a:rPr>
              <a:t> </a:t>
            </a:r>
            <a:r>
              <a:rPr sz="2100" spc="-25" dirty="0">
                <a:latin typeface="Arial MT"/>
                <a:cs typeface="Arial MT"/>
              </a:rPr>
              <a:t>de </a:t>
            </a:r>
            <a:r>
              <a:rPr sz="2100" dirty="0">
                <a:latin typeface="Arial MT"/>
                <a:cs typeface="Arial MT"/>
              </a:rPr>
              <a:t>las</a:t>
            </a:r>
            <a:r>
              <a:rPr sz="2100" spc="-5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estalactitas</a:t>
            </a:r>
            <a:r>
              <a:rPr sz="2100" spc="-7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Mirado,</a:t>
            </a:r>
            <a:r>
              <a:rPr sz="2100" spc="-4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Árbol</a:t>
            </a:r>
            <a:r>
              <a:rPr sz="2100" spc="-4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de</a:t>
            </a:r>
            <a:r>
              <a:rPr sz="2100" spc="-4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los</a:t>
            </a:r>
            <a:r>
              <a:rPr sz="2100" spc="-50" dirty="0">
                <a:latin typeface="Arial MT"/>
                <a:cs typeface="Arial MT"/>
              </a:rPr>
              <a:t> </a:t>
            </a:r>
            <a:r>
              <a:rPr sz="2100" spc="-10" dirty="0">
                <a:latin typeface="Arial MT"/>
                <a:cs typeface="Arial MT"/>
              </a:rPr>
              <a:t>sueños.</a:t>
            </a:r>
            <a:endParaRPr sz="21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1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sz="2100">
              <a:latin typeface="Arial MT"/>
              <a:cs typeface="Arial MT"/>
            </a:endParaRPr>
          </a:p>
          <a:p>
            <a:pPr marL="352425" indent="-339725" algn="just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352425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Horario:</a:t>
            </a:r>
            <a:r>
              <a:rPr sz="2000" b="1" spc="-9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Lunes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domingo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9:00am</a:t>
            </a:r>
            <a:r>
              <a:rPr sz="2000" b="1" spc="-8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5:00pm.</a:t>
            </a:r>
            <a:endParaRPr sz="2000">
              <a:latin typeface="Arial"/>
              <a:cs typeface="Arial"/>
            </a:endParaRPr>
          </a:p>
          <a:p>
            <a:pPr marL="352425" marR="20955" indent="-339725" algn="just">
              <a:lnSpc>
                <a:spcPct val="98800"/>
              </a:lnSpc>
              <a:spcBef>
                <a:spcPts val="25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</a:t>
            </a:r>
            <a:r>
              <a:rPr sz="2000" b="1" spc="21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boletería</a:t>
            </a:r>
            <a:r>
              <a:rPr sz="2000" b="1" spc="229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21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debe</a:t>
            </a:r>
            <a:r>
              <a:rPr sz="2000" b="1" spc="229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solicitar</a:t>
            </a:r>
            <a:r>
              <a:rPr sz="2000" b="1" spc="235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previamente 	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(mínimo</a:t>
            </a:r>
            <a:r>
              <a:rPr sz="2000" b="1" spc="245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8</a:t>
            </a:r>
            <a:r>
              <a:rPr sz="2000" b="1" spc="20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días</a:t>
            </a:r>
            <a:r>
              <a:rPr sz="2000" b="1" spc="25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22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anterioridad)</a:t>
            </a:r>
            <a:r>
              <a:rPr sz="2000" b="1" spc="254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indicando 	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fecha</a:t>
            </a:r>
            <a:r>
              <a:rPr sz="2000" b="1" spc="15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145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visita</a:t>
            </a:r>
            <a:r>
              <a:rPr sz="2000" b="1" spc="165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del</a:t>
            </a:r>
            <a:r>
              <a:rPr sz="2000" b="1" spc="15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parque,</a:t>
            </a:r>
            <a:r>
              <a:rPr sz="2000" b="1" spc="165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las</a:t>
            </a:r>
            <a:r>
              <a:rPr sz="2000" b="1" spc="15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boletas</a:t>
            </a:r>
            <a:r>
              <a:rPr sz="2000" b="1" spc="15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se 	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reclaman</a:t>
            </a:r>
            <a:r>
              <a:rPr sz="2000" b="1" spc="19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directamente</a:t>
            </a:r>
            <a:r>
              <a:rPr sz="2000" b="1" spc="21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en</a:t>
            </a:r>
            <a:r>
              <a:rPr sz="2000" b="1" spc="2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taquilla</a:t>
            </a:r>
            <a:r>
              <a:rPr sz="2000" b="1" spc="22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del</a:t>
            </a:r>
            <a:r>
              <a:rPr sz="2000" b="1" spc="2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parque, 	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con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orden</a:t>
            </a:r>
            <a:r>
              <a:rPr sz="2000" b="1" spc="-9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emitida</a:t>
            </a:r>
            <a:r>
              <a:rPr sz="2000" b="1" spc="-10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por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BIENESTAR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CORP.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0555985" y="961389"/>
            <a:ext cx="60642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MINA</a:t>
            </a:r>
            <a:r>
              <a:rPr spc="-204" dirty="0"/>
              <a:t> </a:t>
            </a:r>
            <a:r>
              <a:rPr dirty="0"/>
              <a:t>DE</a:t>
            </a:r>
            <a:r>
              <a:rPr spc="-65" dirty="0"/>
              <a:t> </a:t>
            </a:r>
            <a:r>
              <a:rPr dirty="0"/>
              <a:t>SAL</a:t>
            </a:r>
            <a:r>
              <a:rPr spc="-145" dirty="0"/>
              <a:t> </a:t>
            </a:r>
            <a:r>
              <a:rPr spc="-10" dirty="0"/>
              <a:t>NEMOCON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555985" y="1735581"/>
            <a:ext cx="155257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10" dirty="0">
                <a:solidFill>
                  <a:srgbClr val="0055A7"/>
                </a:solidFill>
                <a:latin typeface="Arial"/>
                <a:cs typeface="Arial"/>
              </a:rPr>
              <a:t>Pasadia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0" y="1405127"/>
            <a:ext cx="3510915" cy="4015740"/>
            <a:chOff x="0" y="1405127"/>
            <a:chExt cx="3510915" cy="4015740"/>
          </a:xfrm>
          <a:solidFill>
            <a:srgbClr val="FECA34"/>
          </a:solidFill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405127"/>
              <a:ext cx="3510914" cy="4015359"/>
            </a:xfrm>
            <a:prstGeom prst="rect">
              <a:avLst/>
            </a:prstGeom>
            <a:grpFill/>
          </p:spPr>
        </p:pic>
        <p:sp>
          <p:nvSpPr>
            <p:cNvPr id="17" name="object 17"/>
            <p:cNvSpPr/>
            <p:nvPr/>
          </p:nvSpPr>
          <p:spPr>
            <a:xfrm>
              <a:off x="0" y="1431416"/>
              <a:ext cx="3440429" cy="3919220"/>
            </a:xfrm>
            <a:custGeom>
              <a:avLst/>
              <a:gdLst/>
              <a:ahLst/>
              <a:cxnLst/>
              <a:rect l="l" t="t" r="r" b="b"/>
              <a:pathLst>
                <a:path w="3440429" h="3919220">
                  <a:moveTo>
                    <a:pt x="3212973" y="0"/>
                  </a:moveTo>
                  <a:lnTo>
                    <a:pt x="215658" y="0"/>
                  </a:lnTo>
                  <a:lnTo>
                    <a:pt x="169849" y="4572"/>
                  </a:lnTo>
                  <a:lnTo>
                    <a:pt x="127190" y="17906"/>
                  </a:lnTo>
                  <a:lnTo>
                    <a:pt x="88590" y="38861"/>
                  </a:lnTo>
                  <a:lnTo>
                    <a:pt x="54955" y="66548"/>
                  </a:lnTo>
                  <a:lnTo>
                    <a:pt x="27203" y="100202"/>
                  </a:lnTo>
                  <a:lnTo>
                    <a:pt x="6249" y="138810"/>
                  </a:lnTo>
                  <a:lnTo>
                    <a:pt x="0" y="158876"/>
                  </a:lnTo>
                  <a:lnTo>
                    <a:pt x="0" y="3759962"/>
                  </a:lnTo>
                  <a:lnTo>
                    <a:pt x="27203" y="3818636"/>
                  </a:lnTo>
                  <a:lnTo>
                    <a:pt x="54955" y="3852291"/>
                  </a:lnTo>
                  <a:lnTo>
                    <a:pt x="88590" y="3879977"/>
                  </a:lnTo>
                  <a:lnTo>
                    <a:pt x="127190" y="3900931"/>
                  </a:lnTo>
                  <a:lnTo>
                    <a:pt x="169849" y="3914266"/>
                  </a:lnTo>
                  <a:lnTo>
                    <a:pt x="215658" y="3918839"/>
                  </a:lnTo>
                  <a:lnTo>
                    <a:pt x="3212973" y="3918839"/>
                  </a:lnTo>
                  <a:lnTo>
                    <a:pt x="3258820" y="3914266"/>
                  </a:lnTo>
                  <a:lnTo>
                    <a:pt x="3301365" y="3900931"/>
                  </a:lnTo>
                  <a:lnTo>
                    <a:pt x="3340100" y="3879977"/>
                  </a:lnTo>
                  <a:lnTo>
                    <a:pt x="3373628" y="3852291"/>
                  </a:lnTo>
                  <a:lnTo>
                    <a:pt x="3401441" y="3818636"/>
                  </a:lnTo>
                  <a:lnTo>
                    <a:pt x="3422396" y="3780028"/>
                  </a:lnTo>
                  <a:lnTo>
                    <a:pt x="3435730" y="3737482"/>
                  </a:lnTo>
                  <a:lnTo>
                    <a:pt x="3440303" y="3691636"/>
                  </a:lnTo>
                  <a:lnTo>
                    <a:pt x="3440303" y="227202"/>
                  </a:lnTo>
                  <a:lnTo>
                    <a:pt x="3435730" y="181355"/>
                  </a:lnTo>
                  <a:lnTo>
                    <a:pt x="3422396" y="138810"/>
                  </a:lnTo>
                  <a:lnTo>
                    <a:pt x="3401441" y="100202"/>
                  </a:lnTo>
                  <a:lnTo>
                    <a:pt x="3373628" y="66548"/>
                  </a:lnTo>
                  <a:lnTo>
                    <a:pt x="3340100" y="38861"/>
                  </a:lnTo>
                  <a:lnTo>
                    <a:pt x="3301365" y="17906"/>
                  </a:lnTo>
                  <a:lnTo>
                    <a:pt x="3258820" y="4572"/>
                  </a:lnTo>
                  <a:lnTo>
                    <a:pt x="321297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76161" y="3224783"/>
              <a:ext cx="2234565" cy="0"/>
            </a:xfrm>
            <a:custGeom>
              <a:avLst/>
              <a:gdLst/>
              <a:ahLst/>
              <a:cxnLst/>
              <a:rect l="l" t="t" r="r" b="b"/>
              <a:pathLst>
                <a:path w="2234565">
                  <a:moveTo>
                    <a:pt x="0" y="0"/>
                  </a:moveTo>
                  <a:lnTo>
                    <a:pt x="2234323" y="0"/>
                  </a:lnTo>
                </a:path>
              </a:pathLst>
            </a:custGeom>
            <a:grpFill/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369824" y="2025522"/>
            <a:ext cx="2540000" cy="262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17195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Nemocón, </a:t>
            </a:r>
            <a:r>
              <a:rPr sz="2400" b="1" spc="-20" dirty="0">
                <a:solidFill>
                  <a:srgbClr val="3D3D3D"/>
                </a:solidFill>
                <a:latin typeface="Arial"/>
                <a:cs typeface="Arial"/>
              </a:rPr>
              <a:t>Cundinamarca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15"/>
              </a:spcBef>
            </a:pP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Reserva</a:t>
            </a:r>
            <a:r>
              <a:rPr sz="3200" b="1" spc="-12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3D3D3D"/>
                </a:solidFill>
                <a:latin typeface="Arial"/>
                <a:cs typeface="Arial"/>
              </a:rPr>
              <a:t>–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Orden</a:t>
            </a:r>
            <a:r>
              <a:rPr sz="3200" b="1" spc="-7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31481" y="4624450"/>
            <a:ext cx="1942592" cy="192951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77973" y="0"/>
            <a:ext cx="5927725" cy="7322820"/>
            <a:chOff x="2077973" y="0"/>
            <a:chExt cx="5927725" cy="73228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77973" y="18922"/>
              <a:ext cx="5927216" cy="730351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84831" y="0"/>
              <a:ext cx="5849874" cy="7251700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1593" y="0"/>
            <a:ext cx="1297940" cy="803910"/>
          </a:xfrm>
          <a:custGeom>
            <a:avLst/>
            <a:gdLst/>
            <a:ahLst/>
            <a:cxnLst/>
            <a:rect l="l" t="t" r="r" b="b"/>
            <a:pathLst>
              <a:path w="1297940" h="803910">
                <a:moveTo>
                  <a:pt x="987609" y="0"/>
                </a:moveTo>
                <a:lnTo>
                  <a:pt x="0" y="0"/>
                </a:lnTo>
                <a:lnTo>
                  <a:pt x="702062" y="702182"/>
                </a:lnTo>
                <a:lnTo>
                  <a:pt x="742486" y="736980"/>
                </a:lnTo>
                <a:lnTo>
                  <a:pt x="786174" y="764413"/>
                </a:lnTo>
                <a:lnTo>
                  <a:pt x="833570" y="784860"/>
                </a:lnTo>
                <a:lnTo>
                  <a:pt x="881906" y="797814"/>
                </a:lnTo>
                <a:lnTo>
                  <a:pt x="932097" y="803401"/>
                </a:lnTo>
                <a:lnTo>
                  <a:pt x="949280" y="803910"/>
                </a:lnTo>
                <a:lnTo>
                  <a:pt x="965549" y="803401"/>
                </a:lnTo>
                <a:lnTo>
                  <a:pt x="1015739" y="797814"/>
                </a:lnTo>
                <a:lnTo>
                  <a:pt x="1065002" y="784860"/>
                </a:lnTo>
                <a:lnTo>
                  <a:pt x="1111472" y="764413"/>
                </a:lnTo>
                <a:lnTo>
                  <a:pt x="1155617" y="736980"/>
                </a:lnTo>
                <a:lnTo>
                  <a:pt x="1196041" y="702182"/>
                </a:lnTo>
                <a:lnTo>
                  <a:pt x="1230433" y="661797"/>
                </a:lnTo>
                <a:lnTo>
                  <a:pt x="1257852" y="618109"/>
                </a:lnTo>
                <a:lnTo>
                  <a:pt x="1278312" y="571246"/>
                </a:lnTo>
                <a:lnTo>
                  <a:pt x="1282884" y="554990"/>
                </a:lnTo>
                <a:lnTo>
                  <a:pt x="1288091" y="538606"/>
                </a:lnTo>
                <a:lnTo>
                  <a:pt x="1291266" y="521970"/>
                </a:lnTo>
                <a:lnTo>
                  <a:pt x="1294060" y="505714"/>
                </a:lnTo>
                <a:lnTo>
                  <a:pt x="1295965" y="488950"/>
                </a:lnTo>
                <a:lnTo>
                  <a:pt x="1297870" y="455549"/>
                </a:lnTo>
                <a:lnTo>
                  <a:pt x="1295965" y="421640"/>
                </a:lnTo>
                <a:lnTo>
                  <a:pt x="1294060" y="404875"/>
                </a:lnTo>
                <a:lnTo>
                  <a:pt x="1291266" y="388620"/>
                </a:lnTo>
                <a:lnTo>
                  <a:pt x="1288091" y="372364"/>
                </a:lnTo>
                <a:lnTo>
                  <a:pt x="1282884" y="355600"/>
                </a:lnTo>
                <a:lnTo>
                  <a:pt x="1278312" y="339851"/>
                </a:lnTo>
                <a:lnTo>
                  <a:pt x="1257852" y="292480"/>
                </a:lnTo>
                <a:lnTo>
                  <a:pt x="1230433" y="248793"/>
                </a:lnTo>
                <a:lnTo>
                  <a:pt x="1196041" y="208406"/>
                </a:lnTo>
                <a:lnTo>
                  <a:pt x="987609" y="0"/>
                </a:lnTo>
                <a:close/>
              </a:path>
            </a:pathLst>
          </a:custGeom>
          <a:solidFill>
            <a:srgbClr val="0055A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362680" y="9088525"/>
            <a:ext cx="1925320" cy="1200150"/>
          </a:xfrm>
          <a:custGeom>
            <a:avLst/>
            <a:gdLst/>
            <a:ahLst/>
            <a:cxnLst/>
            <a:rect l="l" t="t" r="r" b="b"/>
            <a:pathLst>
              <a:path w="1925319" h="1200150">
                <a:moveTo>
                  <a:pt x="511809" y="0"/>
                </a:moveTo>
                <a:lnTo>
                  <a:pt x="463423" y="2044"/>
                </a:lnTo>
                <a:lnTo>
                  <a:pt x="414273" y="8864"/>
                </a:lnTo>
                <a:lnTo>
                  <a:pt x="366521" y="21145"/>
                </a:lnTo>
                <a:lnTo>
                  <a:pt x="296163" y="47066"/>
                </a:lnTo>
                <a:lnTo>
                  <a:pt x="251840" y="70256"/>
                </a:lnTo>
                <a:lnTo>
                  <a:pt x="208787" y="98234"/>
                </a:lnTo>
                <a:lnTo>
                  <a:pt x="168528" y="131648"/>
                </a:lnTo>
                <a:lnTo>
                  <a:pt x="131698" y="168490"/>
                </a:lnTo>
                <a:lnTo>
                  <a:pt x="98932" y="208737"/>
                </a:lnTo>
                <a:lnTo>
                  <a:pt x="70992" y="251028"/>
                </a:lnTo>
                <a:lnTo>
                  <a:pt x="47751" y="295376"/>
                </a:lnTo>
                <a:lnTo>
                  <a:pt x="28701" y="341756"/>
                </a:lnTo>
                <a:lnTo>
                  <a:pt x="21843" y="365632"/>
                </a:lnTo>
                <a:lnTo>
                  <a:pt x="14350" y="389508"/>
                </a:lnTo>
                <a:lnTo>
                  <a:pt x="9525" y="414070"/>
                </a:lnTo>
                <a:lnTo>
                  <a:pt x="5460" y="437946"/>
                </a:lnTo>
                <a:lnTo>
                  <a:pt x="2666" y="462495"/>
                </a:lnTo>
                <a:lnTo>
                  <a:pt x="0" y="511619"/>
                </a:lnTo>
                <a:lnTo>
                  <a:pt x="2666" y="561416"/>
                </a:lnTo>
                <a:lnTo>
                  <a:pt x="9525" y="609841"/>
                </a:lnTo>
                <a:lnTo>
                  <a:pt x="28701" y="681469"/>
                </a:lnTo>
                <a:lnTo>
                  <a:pt x="47751" y="727862"/>
                </a:lnTo>
                <a:lnTo>
                  <a:pt x="70992" y="772883"/>
                </a:lnTo>
                <a:lnTo>
                  <a:pt x="98932" y="815174"/>
                </a:lnTo>
                <a:lnTo>
                  <a:pt x="131698" y="855421"/>
                </a:lnTo>
                <a:lnTo>
                  <a:pt x="474979" y="1200059"/>
                </a:lnTo>
                <a:lnTo>
                  <a:pt x="1925319" y="1200059"/>
                </a:lnTo>
                <a:lnTo>
                  <a:pt x="874902" y="149390"/>
                </a:lnTo>
                <a:lnTo>
                  <a:pt x="836040" y="114604"/>
                </a:lnTo>
                <a:lnTo>
                  <a:pt x="794384" y="83908"/>
                </a:lnTo>
                <a:lnTo>
                  <a:pt x="751331" y="57975"/>
                </a:lnTo>
                <a:lnTo>
                  <a:pt x="681735" y="27965"/>
                </a:lnTo>
                <a:lnTo>
                  <a:pt x="658494" y="21145"/>
                </a:lnTo>
                <a:lnTo>
                  <a:pt x="634618" y="13639"/>
                </a:lnTo>
                <a:lnTo>
                  <a:pt x="610742" y="8864"/>
                </a:lnTo>
                <a:lnTo>
                  <a:pt x="586231" y="4775"/>
                </a:lnTo>
                <a:lnTo>
                  <a:pt x="561593" y="2044"/>
                </a:lnTo>
                <a:lnTo>
                  <a:pt x="537082" y="673"/>
                </a:lnTo>
                <a:lnTo>
                  <a:pt x="511809" y="0"/>
                </a:lnTo>
                <a:close/>
              </a:path>
            </a:pathLst>
          </a:custGeom>
          <a:solidFill>
            <a:srgbClr val="FECA3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231881" y="2564967"/>
            <a:ext cx="6134100" cy="636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u="sng" spc="-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Incluye: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Arial MT"/>
                <a:cs typeface="Arial MT"/>
              </a:rPr>
              <a:t>Brazalete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para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ingreso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al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Parque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Explora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+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Planetario.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31881" y="3480307"/>
            <a:ext cx="7581265" cy="155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Incluye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Parque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Explora: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Acuario,</a:t>
            </a:r>
            <a:r>
              <a:rPr sz="2000" spc="-1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Exposición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Dinosaurios, </a:t>
            </a:r>
            <a:r>
              <a:rPr sz="2000" dirty="0">
                <a:latin typeface="Arial MT"/>
                <a:cs typeface="Arial MT"/>
              </a:rPr>
              <a:t>salas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interactiva:Sala</a:t>
            </a:r>
            <a:r>
              <a:rPr sz="2000" spc="-1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Abierta,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Sala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Tiempo,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Sala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Mente,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Sala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En </a:t>
            </a:r>
            <a:r>
              <a:rPr sz="2000" dirty="0">
                <a:latin typeface="Arial MT"/>
                <a:cs typeface="Arial MT"/>
              </a:rPr>
              <a:t>Escena,</a:t>
            </a:r>
            <a:r>
              <a:rPr sz="2000" spc="-1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Sala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Música.</a:t>
            </a:r>
            <a:endParaRPr sz="2000">
              <a:latin typeface="Arial MT"/>
              <a:cs typeface="Arial MT"/>
            </a:endParaRPr>
          </a:p>
          <a:p>
            <a:pPr marL="355600" marR="50165" indent="-34290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En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Planetario</a:t>
            </a:r>
            <a:r>
              <a:rPr sz="2000" b="1" spc="-9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incluye: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Show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Planetario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(Domo)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+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recorrido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por </a:t>
            </a:r>
            <a:r>
              <a:rPr sz="2000" spc="-10" dirty="0">
                <a:latin typeface="Arial MT"/>
                <a:cs typeface="Arial MT"/>
              </a:rPr>
              <a:t>experiencias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interactivas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del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museo.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231881" y="5309742"/>
            <a:ext cx="6711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31881" y="5615177"/>
            <a:ext cx="7579359" cy="2465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354965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Pasaporte</a:t>
            </a:r>
            <a:r>
              <a:rPr sz="2000" b="1" spc="-10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válido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para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niños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y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adultos.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Niños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menores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2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años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no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cancelan.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Horario</a:t>
            </a:r>
            <a:r>
              <a:rPr sz="2000" b="1" spc="-10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regular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martes</a:t>
            </a:r>
            <a:r>
              <a:rPr sz="2000" b="1" spc="-8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domingo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y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festivos.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Martes</a:t>
            </a:r>
            <a:r>
              <a:rPr sz="2000" b="1" spc="-1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después</a:t>
            </a:r>
            <a:r>
              <a:rPr sz="2000" b="1" spc="-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festivo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cerrado</a:t>
            </a:r>
            <a:r>
              <a:rPr sz="2000" b="1" spc="-11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por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mantenimiento.</a:t>
            </a:r>
            <a:endParaRPr sz="20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boletería</a:t>
            </a:r>
            <a:r>
              <a:rPr sz="2000" b="1" spc="-114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debe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solicitar</a:t>
            </a:r>
            <a:r>
              <a:rPr sz="2000" b="1" spc="-11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previamente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(mínimo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8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días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de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anterioridad)</a:t>
            </a:r>
            <a:r>
              <a:rPr sz="2000" b="1" spc="-1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indicando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fecha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visita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del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parque,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las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boletas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reclaman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directamente</a:t>
            </a:r>
            <a:r>
              <a:rPr sz="2000" b="1" spc="-10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en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taquilla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del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parque,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con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orden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emitida</a:t>
            </a:r>
            <a:r>
              <a:rPr sz="2000" b="1" spc="-10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por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BIENESTAR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CORP.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0340085" y="938859"/>
            <a:ext cx="47396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5" dirty="0"/>
              <a:t>PARQUE</a:t>
            </a:r>
            <a:r>
              <a:rPr spc="-235" dirty="0"/>
              <a:t> </a:t>
            </a:r>
            <a:r>
              <a:rPr spc="-10" dirty="0"/>
              <a:t>EXPLORA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0340085" y="1658493"/>
            <a:ext cx="155257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10" dirty="0">
                <a:solidFill>
                  <a:srgbClr val="0055A7"/>
                </a:solidFill>
                <a:latin typeface="Arial"/>
                <a:cs typeface="Arial"/>
              </a:rPr>
              <a:t>Pasadia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0" y="1405127"/>
            <a:ext cx="3510915" cy="4015740"/>
            <a:chOff x="0" y="1405127"/>
            <a:chExt cx="3510915" cy="4015740"/>
          </a:xfrm>
          <a:solidFill>
            <a:srgbClr val="FECA34"/>
          </a:solidFill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405127"/>
              <a:ext cx="3510914" cy="4015359"/>
            </a:xfrm>
            <a:prstGeom prst="rect">
              <a:avLst/>
            </a:prstGeom>
            <a:grpFill/>
          </p:spPr>
        </p:pic>
        <p:sp>
          <p:nvSpPr>
            <p:cNvPr id="15" name="object 15"/>
            <p:cNvSpPr/>
            <p:nvPr/>
          </p:nvSpPr>
          <p:spPr>
            <a:xfrm>
              <a:off x="0" y="1431416"/>
              <a:ext cx="3440429" cy="3919220"/>
            </a:xfrm>
            <a:custGeom>
              <a:avLst/>
              <a:gdLst/>
              <a:ahLst/>
              <a:cxnLst/>
              <a:rect l="l" t="t" r="r" b="b"/>
              <a:pathLst>
                <a:path w="3440429" h="3919220">
                  <a:moveTo>
                    <a:pt x="3212973" y="0"/>
                  </a:moveTo>
                  <a:lnTo>
                    <a:pt x="215658" y="0"/>
                  </a:lnTo>
                  <a:lnTo>
                    <a:pt x="169849" y="4572"/>
                  </a:lnTo>
                  <a:lnTo>
                    <a:pt x="127190" y="17906"/>
                  </a:lnTo>
                  <a:lnTo>
                    <a:pt x="88590" y="38861"/>
                  </a:lnTo>
                  <a:lnTo>
                    <a:pt x="54955" y="66548"/>
                  </a:lnTo>
                  <a:lnTo>
                    <a:pt x="27203" y="100202"/>
                  </a:lnTo>
                  <a:lnTo>
                    <a:pt x="6249" y="138810"/>
                  </a:lnTo>
                  <a:lnTo>
                    <a:pt x="0" y="158876"/>
                  </a:lnTo>
                  <a:lnTo>
                    <a:pt x="0" y="3759962"/>
                  </a:lnTo>
                  <a:lnTo>
                    <a:pt x="27203" y="3818636"/>
                  </a:lnTo>
                  <a:lnTo>
                    <a:pt x="54955" y="3852291"/>
                  </a:lnTo>
                  <a:lnTo>
                    <a:pt x="88590" y="3879977"/>
                  </a:lnTo>
                  <a:lnTo>
                    <a:pt x="127190" y="3900931"/>
                  </a:lnTo>
                  <a:lnTo>
                    <a:pt x="169849" y="3914266"/>
                  </a:lnTo>
                  <a:lnTo>
                    <a:pt x="215658" y="3918839"/>
                  </a:lnTo>
                  <a:lnTo>
                    <a:pt x="3212973" y="3918839"/>
                  </a:lnTo>
                  <a:lnTo>
                    <a:pt x="3258820" y="3914266"/>
                  </a:lnTo>
                  <a:lnTo>
                    <a:pt x="3301365" y="3900931"/>
                  </a:lnTo>
                  <a:lnTo>
                    <a:pt x="3340100" y="3879977"/>
                  </a:lnTo>
                  <a:lnTo>
                    <a:pt x="3373628" y="3852291"/>
                  </a:lnTo>
                  <a:lnTo>
                    <a:pt x="3401441" y="3818636"/>
                  </a:lnTo>
                  <a:lnTo>
                    <a:pt x="3422396" y="3780028"/>
                  </a:lnTo>
                  <a:lnTo>
                    <a:pt x="3435730" y="3737482"/>
                  </a:lnTo>
                  <a:lnTo>
                    <a:pt x="3440303" y="3691636"/>
                  </a:lnTo>
                  <a:lnTo>
                    <a:pt x="3440303" y="227202"/>
                  </a:lnTo>
                  <a:lnTo>
                    <a:pt x="3435730" y="181355"/>
                  </a:lnTo>
                  <a:lnTo>
                    <a:pt x="3422396" y="138810"/>
                  </a:lnTo>
                  <a:lnTo>
                    <a:pt x="3401441" y="100202"/>
                  </a:lnTo>
                  <a:lnTo>
                    <a:pt x="3373628" y="66548"/>
                  </a:lnTo>
                  <a:lnTo>
                    <a:pt x="3340100" y="38861"/>
                  </a:lnTo>
                  <a:lnTo>
                    <a:pt x="3301365" y="17906"/>
                  </a:lnTo>
                  <a:lnTo>
                    <a:pt x="3258820" y="4572"/>
                  </a:lnTo>
                  <a:lnTo>
                    <a:pt x="321297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69824" y="3621404"/>
            <a:ext cx="254000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Reserva</a:t>
            </a:r>
            <a:r>
              <a:rPr sz="3200" b="1" spc="-12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3D3D3D"/>
                </a:solidFill>
                <a:latin typeface="Arial"/>
                <a:cs typeface="Arial"/>
              </a:rPr>
              <a:t>–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Orden</a:t>
            </a:r>
            <a:r>
              <a:rPr sz="3200" b="1" spc="-7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76161" y="3224783"/>
            <a:ext cx="2234565" cy="0"/>
          </a:xfrm>
          <a:custGeom>
            <a:avLst/>
            <a:gdLst/>
            <a:ahLst/>
            <a:cxnLst/>
            <a:rect l="l" t="t" r="r" b="b"/>
            <a:pathLst>
              <a:path w="2234565">
                <a:moveTo>
                  <a:pt x="0" y="0"/>
                </a:moveTo>
                <a:lnTo>
                  <a:pt x="2234323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69824" y="2025522"/>
            <a:ext cx="14211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Medellín, </a:t>
            </a:r>
            <a:r>
              <a:rPr sz="2400" b="1" spc="-20" dirty="0">
                <a:solidFill>
                  <a:srgbClr val="3D3D3D"/>
                </a:solidFill>
                <a:latin typeface="Arial"/>
                <a:cs typeface="Arial"/>
              </a:rPr>
              <a:t>Antioquia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719958" y="6603745"/>
            <a:ext cx="6341110" cy="3080385"/>
            <a:chOff x="2719958" y="6603745"/>
            <a:chExt cx="6341110" cy="3080385"/>
          </a:xfrm>
        </p:grpSpPr>
        <p:sp>
          <p:nvSpPr>
            <p:cNvPr id="20" name="object 20"/>
            <p:cNvSpPr/>
            <p:nvPr/>
          </p:nvSpPr>
          <p:spPr>
            <a:xfrm>
              <a:off x="2719958" y="6603745"/>
              <a:ext cx="6341110" cy="3080385"/>
            </a:xfrm>
            <a:custGeom>
              <a:avLst/>
              <a:gdLst/>
              <a:ahLst/>
              <a:cxnLst/>
              <a:rect l="l" t="t" r="r" b="b"/>
              <a:pathLst>
                <a:path w="6341109" h="3080384">
                  <a:moveTo>
                    <a:pt x="6116193" y="0"/>
                  </a:moveTo>
                  <a:lnTo>
                    <a:pt x="224790" y="0"/>
                  </a:lnTo>
                  <a:lnTo>
                    <a:pt x="179451" y="4190"/>
                  </a:lnTo>
                  <a:lnTo>
                    <a:pt x="137287" y="16001"/>
                  </a:lnTo>
                  <a:lnTo>
                    <a:pt x="99060" y="34671"/>
                  </a:lnTo>
                  <a:lnTo>
                    <a:pt x="65786" y="59436"/>
                  </a:lnTo>
                  <a:lnTo>
                    <a:pt x="38354" y="89408"/>
                  </a:lnTo>
                  <a:lnTo>
                    <a:pt x="17653" y="123951"/>
                  </a:lnTo>
                  <a:lnTo>
                    <a:pt x="4572" y="162051"/>
                  </a:lnTo>
                  <a:lnTo>
                    <a:pt x="0" y="202819"/>
                  </a:lnTo>
                  <a:lnTo>
                    <a:pt x="0" y="2877388"/>
                  </a:lnTo>
                  <a:lnTo>
                    <a:pt x="4572" y="2918256"/>
                  </a:lnTo>
                  <a:lnTo>
                    <a:pt x="17653" y="2956318"/>
                  </a:lnTo>
                  <a:lnTo>
                    <a:pt x="38354" y="2990761"/>
                  </a:lnTo>
                  <a:lnTo>
                    <a:pt x="65786" y="3020783"/>
                  </a:lnTo>
                  <a:lnTo>
                    <a:pt x="99060" y="3045548"/>
                  </a:lnTo>
                  <a:lnTo>
                    <a:pt x="137287" y="3064243"/>
                  </a:lnTo>
                  <a:lnTo>
                    <a:pt x="179451" y="3076054"/>
                  </a:lnTo>
                  <a:lnTo>
                    <a:pt x="224790" y="3080181"/>
                  </a:lnTo>
                  <a:lnTo>
                    <a:pt x="6116193" y="3080181"/>
                  </a:lnTo>
                  <a:lnTo>
                    <a:pt x="6161532" y="3076054"/>
                  </a:lnTo>
                  <a:lnTo>
                    <a:pt x="6203696" y="3064243"/>
                  </a:lnTo>
                  <a:lnTo>
                    <a:pt x="6241923" y="3045548"/>
                  </a:lnTo>
                  <a:lnTo>
                    <a:pt x="6275197" y="3020783"/>
                  </a:lnTo>
                  <a:lnTo>
                    <a:pt x="6302629" y="2990761"/>
                  </a:lnTo>
                  <a:lnTo>
                    <a:pt x="6323330" y="2956318"/>
                  </a:lnTo>
                  <a:lnTo>
                    <a:pt x="6336411" y="2918256"/>
                  </a:lnTo>
                  <a:lnTo>
                    <a:pt x="6340983" y="2877388"/>
                  </a:lnTo>
                  <a:lnTo>
                    <a:pt x="6340983" y="202819"/>
                  </a:lnTo>
                  <a:lnTo>
                    <a:pt x="6336411" y="162051"/>
                  </a:lnTo>
                  <a:lnTo>
                    <a:pt x="6323330" y="123951"/>
                  </a:lnTo>
                  <a:lnTo>
                    <a:pt x="6302629" y="89408"/>
                  </a:lnTo>
                  <a:lnTo>
                    <a:pt x="6275197" y="59436"/>
                  </a:lnTo>
                  <a:lnTo>
                    <a:pt x="6241923" y="34671"/>
                  </a:lnTo>
                  <a:lnTo>
                    <a:pt x="6203696" y="16001"/>
                  </a:lnTo>
                  <a:lnTo>
                    <a:pt x="6161532" y="4190"/>
                  </a:lnTo>
                  <a:lnTo>
                    <a:pt x="6116193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103498" y="8144128"/>
              <a:ext cx="4759325" cy="0"/>
            </a:xfrm>
            <a:custGeom>
              <a:avLst/>
              <a:gdLst/>
              <a:ahLst/>
              <a:cxnLst/>
              <a:rect l="l" t="t" r="r" b="b"/>
              <a:pathLst>
                <a:path w="4759325">
                  <a:moveTo>
                    <a:pt x="0" y="0"/>
                  </a:moveTo>
                  <a:lnTo>
                    <a:pt x="4759198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2924682" y="8546083"/>
            <a:ext cx="29616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parque</a:t>
            </a:r>
            <a:r>
              <a:rPr sz="2400" spc="-1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$74.000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990469" y="6642861"/>
            <a:ext cx="4305300" cy="1302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Descuento</a:t>
            </a:r>
            <a:r>
              <a:rPr sz="2400" spc="-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400" spc="-1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pasaportes</a:t>
            </a:r>
            <a:r>
              <a:rPr sz="2400" spc="-1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sobre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valor</a:t>
            </a:r>
            <a:r>
              <a:rPr sz="240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4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taquilla.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170"/>
              </a:spcBef>
            </a:pP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26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r>
              <a:rPr sz="2600" b="1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$70.000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81241" y="5350624"/>
            <a:ext cx="2375535" cy="87910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2475" y="0"/>
            <a:ext cx="7833359" cy="9540240"/>
            <a:chOff x="1522475" y="0"/>
            <a:chExt cx="7833359" cy="95402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9145" y="18922"/>
              <a:ext cx="5927216" cy="730351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5749" y="0"/>
              <a:ext cx="5850001" cy="7251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2475" y="6118859"/>
              <a:ext cx="7832979" cy="34209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549526" y="6145529"/>
              <a:ext cx="7736205" cy="3323590"/>
            </a:xfrm>
            <a:custGeom>
              <a:avLst/>
              <a:gdLst/>
              <a:ahLst/>
              <a:cxnLst/>
              <a:rect l="l" t="t" r="r" b="b"/>
              <a:pathLst>
                <a:path w="7736205" h="3323590">
                  <a:moveTo>
                    <a:pt x="7516876" y="0"/>
                  </a:moveTo>
                  <a:lnTo>
                    <a:pt x="218821" y="0"/>
                  </a:lnTo>
                  <a:lnTo>
                    <a:pt x="168655" y="5714"/>
                  </a:lnTo>
                  <a:lnTo>
                    <a:pt x="122554" y="22225"/>
                  </a:lnTo>
                  <a:lnTo>
                    <a:pt x="81915" y="48005"/>
                  </a:lnTo>
                  <a:lnTo>
                    <a:pt x="48006" y="81914"/>
                  </a:lnTo>
                  <a:lnTo>
                    <a:pt x="22225" y="122554"/>
                  </a:lnTo>
                  <a:lnTo>
                    <a:pt x="5714" y="168655"/>
                  </a:lnTo>
                  <a:lnTo>
                    <a:pt x="0" y="218820"/>
                  </a:lnTo>
                  <a:lnTo>
                    <a:pt x="0" y="3104603"/>
                  </a:lnTo>
                  <a:lnTo>
                    <a:pt x="5714" y="3154781"/>
                  </a:lnTo>
                  <a:lnTo>
                    <a:pt x="22225" y="3200831"/>
                  </a:lnTo>
                  <a:lnTo>
                    <a:pt x="48006" y="3241459"/>
                  </a:lnTo>
                  <a:lnTo>
                    <a:pt x="81915" y="3275342"/>
                  </a:lnTo>
                  <a:lnTo>
                    <a:pt x="122554" y="3301174"/>
                  </a:lnTo>
                  <a:lnTo>
                    <a:pt x="168655" y="3317633"/>
                  </a:lnTo>
                  <a:lnTo>
                    <a:pt x="218821" y="3323412"/>
                  </a:lnTo>
                  <a:lnTo>
                    <a:pt x="7516876" y="3323412"/>
                  </a:lnTo>
                  <a:lnTo>
                    <a:pt x="7567041" y="3317633"/>
                  </a:lnTo>
                  <a:lnTo>
                    <a:pt x="7613142" y="3301174"/>
                  </a:lnTo>
                  <a:lnTo>
                    <a:pt x="7653782" y="3275342"/>
                  </a:lnTo>
                  <a:lnTo>
                    <a:pt x="7687691" y="3241459"/>
                  </a:lnTo>
                  <a:lnTo>
                    <a:pt x="7713472" y="3200831"/>
                  </a:lnTo>
                  <a:lnTo>
                    <a:pt x="7729855" y="3154781"/>
                  </a:lnTo>
                  <a:lnTo>
                    <a:pt x="7735697" y="3104603"/>
                  </a:lnTo>
                  <a:lnTo>
                    <a:pt x="7735697" y="218820"/>
                  </a:lnTo>
                  <a:lnTo>
                    <a:pt x="7729855" y="168655"/>
                  </a:lnTo>
                  <a:lnTo>
                    <a:pt x="7713472" y="122554"/>
                  </a:lnTo>
                  <a:lnTo>
                    <a:pt x="7687691" y="81914"/>
                  </a:lnTo>
                  <a:lnTo>
                    <a:pt x="7653782" y="48005"/>
                  </a:lnTo>
                  <a:lnTo>
                    <a:pt x="7613142" y="22225"/>
                  </a:lnTo>
                  <a:lnTo>
                    <a:pt x="7567041" y="5714"/>
                  </a:lnTo>
                  <a:lnTo>
                    <a:pt x="7516876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803018" y="7973568"/>
              <a:ext cx="6966584" cy="5715"/>
            </a:xfrm>
            <a:custGeom>
              <a:avLst/>
              <a:gdLst/>
              <a:ahLst/>
              <a:cxnLst/>
              <a:rect l="l" t="t" r="r" b="b"/>
              <a:pathLst>
                <a:path w="6966584" h="5715">
                  <a:moveTo>
                    <a:pt x="0" y="5206"/>
                  </a:moveTo>
                  <a:lnTo>
                    <a:pt x="696607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593" y="0"/>
            <a:ext cx="1297940" cy="803910"/>
          </a:xfrm>
          <a:custGeom>
            <a:avLst/>
            <a:gdLst/>
            <a:ahLst/>
            <a:cxnLst/>
            <a:rect l="l" t="t" r="r" b="b"/>
            <a:pathLst>
              <a:path w="1297940" h="803910">
                <a:moveTo>
                  <a:pt x="987609" y="0"/>
                </a:moveTo>
                <a:lnTo>
                  <a:pt x="0" y="0"/>
                </a:lnTo>
                <a:lnTo>
                  <a:pt x="702062" y="702182"/>
                </a:lnTo>
                <a:lnTo>
                  <a:pt x="742486" y="736980"/>
                </a:lnTo>
                <a:lnTo>
                  <a:pt x="786174" y="764413"/>
                </a:lnTo>
                <a:lnTo>
                  <a:pt x="833570" y="784860"/>
                </a:lnTo>
                <a:lnTo>
                  <a:pt x="881906" y="797814"/>
                </a:lnTo>
                <a:lnTo>
                  <a:pt x="932097" y="803401"/>
                </a:lnTo>
                <a:lnTo>
                  <a:pt x="949280" y="803910"/>
                </a:lnTo>
                <a:lnTo>
                  <a:pt x="965549" y="803401"/>
                </a:lnTo>
                <a:lnTo>
                  <a:pt x="1015739" y="797814"/>
                </a:lnTo>
                <a:lnTo>
                  <a:pt x="1065002" y="784860"/>
                </a:lnTo>
                <a:lnTo>
                  <a:pt x="1111472" y="764413"/>
                </a:lnTo>
                <a:lnTo>
                  <a:pt x="1155617" y="736980"/>
                </a:lnTo>
                <a:lnTo>
                  <a:pt x="1196041" y="702182"/>
                </a:lnTo>
                <a:lnTo>
                  <a:pt x="1230433" y="661797"/>
                </a:lnTo>
                <a:lnTo>
                  <a:pt x="1257852" y="618109"/>
                </a:lnTo>
                <a:lnTo>
                  <a:pt x="1278312" y="571246"/>
                </a:lnTo>
                <a:lnTo>
                  <a:pt x="1282884" y="554990"/>
                </a:lnTo>
                <a:lnTo>
                  <a:pt x="1288091" y="538606"/>
                </a:lnTo>
                <a:lnTo>
                  <a:pt x="1291266" y="521970"/>
                </a:lnTo>
                <a:lnTo>
                  <a:pt x="1294060" y="505714"/>
                </a:lnTo>
                <a:lnTo>
                  <a:pt x="1295965" y="488950"/>
                </a:lnTo>
                <a:lnTo>
                  <a:pt x="1297870" y="455549"/>
                </a:lnTo>
                <a:lnTo>
                  <a:pt x="1295965" y="421640"/>
                </a:lnTo>
                <a:lnTo>
                  <a:pt x="1294060" y="404875"/>
                </a:lnTo>
                <a:lnTo>
                  <a:pt x="1291266" y="388620"/>
                </a:lnTo>
                <a:lnTo>
                  <a:pt x="1288091" y="372364"/>
                </a:lnTo>
                <a:lnTo>
                  <a:pt x="1282884" y="355600"/>
                </a:lnTo>
                <a:lnTo>
                  <a:pt x="1278312" y="339851"/>
                </a:lnTo>
                <a:lnTo>
                  <a:pt x="1257852" y="292480"/>
                </a:lnTo>
                <a:lnTo>
                  <a:pt x="1230433" y="248793"/>
                </a:lnTo>
                <a:lnTo>
                  <a:pt x="1196041" y="208406"/>
                </a:lnTo>
                <a:lnTo>
                  <a:pt x="987609" y="0"/>
                </a:lnTo>
                <a:close/>
              </a:path>
            </a:pathLst>
          </a:custGeom>
          <a:solidFill>
            <a:srgbClr val="0055A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816100" y="6397243"/>
            <a:ext cx="6536690" cy="25704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7305">
              <a:lnSpc>
                <a:spcPct val="100000"/>
              </a:lnSpc>
              <a:spcBef>
                <a:spcPts val="105"/>
              </a:spcBef>
            </a:pPr>
            <a:r>
              <a:rPr sz="2600" b="1" spc="-25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26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endParaRPr sz="2600">
              <a:latin typeface="Arial"/>
              <a:cs typeface="Arial"/>
            </a:endParaRPr>
          </a:p>
          <a:p>
            <a:pPr marL="27305">
              <a:lnSpc>
                <a:spcPct val="100000"/>
              </a:lnSpc>
              <a:spcBef>
                <a:spcPts val="5"/>
              </a:spcBef>
            </a:pPr>
            <a:r>
              <a:rPr sz="2400" spc="-50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niño</a:t>
            </a:r>
            <a:r>
              <a:rPr sz="24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(3</a:t>
            </a:r>
            <a:r>
              <a:rPr sz="240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400" spc="-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12</a:t>
            </a:r>
            <a:r>
              <a:rPr sz="240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años)</a:t>
            </a:r>
            <a:r>
              <a:rPr sz="2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2400" spc="-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adulto</a:t>
            </a:r>
            <a:r>
              <a:rPr sz="2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mayor</a:t>
            </a:r>
            <a:r>
              <a:rPr sz="240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$52.000</a:t>
            </a:r>
            <a:endParaRPr sz="2400">
              <a:latin typeface="Arial"/>
              <a:cs typeface="Arial"/>
            </a:endParaRPr>
          </a:p>
          <a:p>
            <a:pPr marL="27305">
              <a:lnSpc>
                <a:spcPct val="100000"/>
              </a:lnSpc>
            </a:pP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adulto</a:t>
            </a:r>
            <a:r>
              <a:rPr sz="240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(13</a:t>
            </a:r>
            <a:r>
              <a:rPr sz="2400" spc="-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400" spc="-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59</a:t>
            </a:r>
            <a:r>
              <a:rPr sz="2400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años)</a:t>
            </a:r>
            <a:r>
              <a:rPr sz="240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$54.700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45"/>
              </a:spcBef>
            </a:pP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200" spc="-3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200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2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taquilla:</a:t>
            </a:r>
            <a:endParaRPr sz="2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Niño</a:t>
            </a:r>
            <a:r>
              <a:rPr sz="2200" spc="-1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2200" spc="-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adulto</a:t>
            </a:r>
            <a:r>
              <a:rPr sz="2200" spc="-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mayor</a:t>
            </a:r>
            <a:r>
              <a:rPr sz="22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$55.000</a:t>
            </a:r>
            <a:r>
              <a:rPr sz="2200" spc="-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Arial MT"/>
                <a:cs typeface="Arial MT"/>
              </a:rPr>
              <a:t>–</a:t>
            </a:r>
            <a:r>
              <a:rPr sz="2200" spc="-1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Adulto</a:t>
            </a:r>
            <a:r>
              <a:rPr sz="2200" spc="-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$58.000</a:t>
            </a:r>
            <a:endParaRPr sz="220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362680" y="9088525"/>
            <a:ext cx="1925320" cy="1200150"/>
          </a:xfrm>
          <a:custGeom>
            <a:avLst/>
            <a:gdLst/>
            <a:ahLst/>
            <a:cxnLst/>
            <a:rect l="l" t="t" r="r" b="b"/>
            <a:pathLst>
              <a:path w="1925319" h="1200150">
                <a:moveTo>
                  <a:pt x="511809" y="0"/>
                </a:moveTo>
                <a:lnTo>
                  <a:pt x="463423" y="2044"/>
                </a:lnTo>
                <a:lnTo>
                  <a:pt x="414273" y="8864"/>
                </a:lnTo>
                <a:lnTo>
                  <a:pt x="366521" y="21145"/>
                </a:lnTo>
                <a:lnTo>
                  <a:pt x="296163" y="47066"/>
                </a:lnTo>
                <a:lnTo>
                  <a:pt x="251840" y="70256"/>
                </a:lnTo>
                <a:lnTo>
                  <a:pt x="208787" y="98234"/>
                </a:lnTo>
                <a:lnTo>
                  <a:pt x="168528" y="131648"/>
                </a:lnTo>
                <a:lnTo>
                  <a:pt x="131698" y="168490"/>
                </a:lnTo>
                <a:lnTo>
                  <a:pt x="98932" y="208737"/>
                </a:lnTo>
                <a:lnTo>
                  <a:pt x="70992" y="251028"/>
                </a:lnTo>
                <a:lnTo>
                  <a:pt x="47751" y="295376"/>
                </a:lnTo>
                <a:lnTo>
                  <a:pt x="28701" y="341756"/>
                </a:lnTo>
                <a:lnTo>
                  <a:pt x="21843" y="365632"/>
                </a:lnTo>
                <a:lnTo>
                  <a:pt x="14350" y="389508"/>
                </a:lnTo>
                <a:lnTo>
                  <a:pt x="9525" y="414070"/>
                </a:lnTo>
                <a:lnTo>
                  <a:pt x="5460" y="437946"/>
                </a:lnTo>
                <a:lnTo>
                  <a:pt x="2666" y="462495"/>
                </a:lnTo>
                <a:lnTo>
                  <a:pt x="0" y="511619"/>
                </a:lnTo>
                <a:lnTo>
                  <a:pt x="2666" y="561416"/>
                </a:lnTo>
                <a:lnTo>
                  <a:pt x="9525" y="609841"/>
                </a:lnTo>
                <a:lnTo>
                  <a:pt x="28701" y="681469"/>
                </a:lnTo>
                <a:lnTo>
                  <a:pt x="47751" y="727862"/>
                </a:lnTo>
                <a:lnTo>
                  <a:pt x="70992" y="772883"/>
                </a:lnTo>
                <a:lnTo>
                  <a:pt x="98932" y="815174"/>
                </a:lnTo>
                <a:lnTo>
                  <a:pt x="131698" y="855421"/>
                </a:lnTo>
                <a:lnTo>
                  <a:pt x="474979" y="1200059"/>
                </a:lnTo>
                <a:lnTo>
                  <a:pt x="1925319" y="1200059"/>
                </a:lnTo>
                <a:lnTo>
                  <a:pt x="874902" y="149390"/>
                </a:lnTo>
                <a:lnTo>
                  <a:pt x="836040" y="114604"/>
                </a:lnTo>
                <a:lnTo>
                  <a:pt x="794384" y="83908"/>
                </a:lnTo>
                <a:lnTo>
                  <a:pt x="751331" y="57975"/>
                </a:lnTo>
                <a:lnTo>
                  <a:pt x="681735" y="27965"/>
                </a:lnTo>
                <a:lnTo>
                  <a:pt x="658494" y="21145"/>
                </a:lnTo>
                <a:lnTo>
                  <a:pt x="634618" y="13639"/>
                </a:lnTo>
                <a:lnTo>
                  <a:pt x="610742" y="8864"/>
                </a:lnTo>
                <a:lnTo>
                  <a:pt x="586231" y="4775"/>
                </a:lnTo>
                <a:lnTo>
                  <a:pt x="561593" y="2044"/>
                </a:lnTo>
                <a:lnTo>
                  <a:pt x="537082" y="673"/>
                </a:lnTo>
                <a:lnTo>
                  <a:pt x="511809" y="0"/>
                </a:lnTo>
                <a:close/>
              </a:path>
            </a:pathLst>
          </a:custGeom>
          <a:solidFill>
            <a:srgbClr val="FECA3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Pasadia</a:t>
            </a:r>
          </a:p>
          <a:p>
            <a:pPr marL="12700">
              <a:lnSpc>
                <a:spcPct val="100000"/>
              </a:lnSpc>
              <a:spcBef>
                <a:spcPts val="1540"/>
              </a:spcBef>
            </a:pPr>
            <a:r>
              <a:rPr sz="2000" u="sng" spc="-10" dirty="0">
                <a:uFill>
                  <a:solidFill>
                    <a:srgbClr val="0055A7"/>
                  </a:solidFill>
                </a:uFill>
              </a:rPr>
              <a:t>Incluye:</a:t>
            </a:r>
            <a:endParaRPr sz="2000"/>
          </a:p>
          <a:p>
            <a:pPr marL="12700" marR="57785">
              <a:lnSpc>
                <a:spcPct val="100000"/>
              </a:lnSpc>
            </a:pP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Quione,</a:t>
            </a:r>
            <a:r>
              <a:rPr sz="2000" b="0" spc="-7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Pegaso,</a:t>
            </a:r>
            <a:r>
              <a:rPr sz="2000" b="0" spc="-7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spc="-25" dirty="0">
                <a:solidFill>
                  <a:srgbClr val="000000"/>
                </a:solidFill>
                <a:latin typeface="Arial MT"/>
                <a:cs typeface="Arial MT"/>
              </a:rPr>
              <a:t>Piscina</a:t>
            </a:r>
            <a:r>
              <a:rPr sz="2000" b="0" spc="-13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Atlantida,</a:t>
            </a:r>
            <a:r>
              <a:rPr sz="2000" b="0" spc="-5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Pentatlon,</a:t>
            </a:r>
            <a:r>
              <a:rPr sz="2000" b="0" spc="-6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spc="-10" dirty="0">
                <a:solidFill>
                  <a:srgbClr val="000000"/>
                </a:solidFill>
                <a:latin typeface="Arial MT"/>
                <a:cs typeface="Arial MT"/>
              </a:rPr>
              <a:t>Cascada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Neda,</a:t>
            </a:r>
            <a:r>
              <a:rPr sz="2000" b="0" spc="-9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Helios,</a:t>
            </a:r>
            <a:r>
              <a:rPr sz="2000" b="0" spc="-9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spc="-25" dirty="0">
                <a:solidFill>
                  <a:srgbClr val="000000"/>
                </a:solidFill>
                <a:latin typeface="Arial MT"/>
                <a:cs typeface="Arial MT"/>
              </a:rPr>
              <a:t>Tobogan</a:t>
            </a:r>
            <a:r>
              <a:rPr sz="2000" b="0" spc="-10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Rio</a:t>
            </a:r>
            <a:r>
              <a:rPr sz="2000" b="0" spc="-4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de</a:t>
            </a:r>
            <a:r>
              <a:rPr sz="2000" b="0" spc="-4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Icaria,</a:t>
            </a:r>
            <a:r>
              <a:rPr sz="2000" b="0" spc="-9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spc="-20" dirty="0">
                <a:solidFill>
                  <a:srgbClr val="000000"/>
                </a:solidFill>
                <a:latin typeface="Arial MT"/>
                <a:cs typeface="Arial MT"/>
              </a:rPr>
              <a:t>Fauno,</a:t>
            </a:r>
            <a:r>
              <a:rPr sz="2000" b="0" spc="-17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spc="-10" dirty="0">
                <a:solidFill>
                  <a:srgbClr val="000000"/>
                </a:solidFill>
                <a:latin typeface="Arial MT"/>
                <a:cs typeface="Arial MT"/>
              </a:rPr>
              <a:t>Aloadas,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Hades,</a:t>
            </a:r>
            <a:r>
              <a:rPr sz="2000" b="0" spc="-12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Rio</a:t>
            </a:r>
            <a:r>
              <a:rPr sz="2000" b="0" spc="-4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de</a:t>
            </a:r>
            <a:r>
              <a:rPr sz="2000" b="0" spc="-7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Icaria,</a:t>
            </a:r>
            <a:r>
              <a:rPr sz="2000" b="0" spc="-114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spc="-10" dirty="0">
                <a:solidFill>
                  <a:srgbClr val="000000"/>
                </a:solidFill>
                <a:latin typeface="Arial MT"/>
                <a:cs typeface="Arial MT"/>
              </a:rPr>
              <a:t>Centauro,</a:t>
            </a:r>
            <a:r>
              <a:rPr sz="2000" b="0" spc="-14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Trirreme</a:t>
            </a:r>
            <a:r>
              <a:rPr sz="2000" b="0" spc="-114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Nave</a:t>
            </a:r>
            <a:r>
              <a:rPr sz="2000" b="0" spc="-9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spc="-25" dirty="0">
                <a:solidFill>
                  <a:srgbClr val="000000"/>
                </a:solidFill>
                <a:latin typeface="Arial MT"/>
                <a:cs typeface="Arial MT"/>
              </a:rPr>
              <a:t>de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Guerra,</a:t>
            </a:r>
            <a:r>
              <a:rPr sz="2000" b="0" spc="-14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Phaininda,</a:t>
            </a:r>
            <a:r>
              <a:rPr sz="2000" b="0" spc="-9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Hidra,</a:t>
            </a:r>
            <a:r>
              <a:rPr sz="2000" b="0" spc="-11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Parque</a:t>
            </a:r>
            <a:r>
              <a:rPr sz="2000" b="0" spc="-7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infantil</a:t>
            </a:r>
            <a:r>
              <a:rPr sz="2000" b="0" spc="-5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spc="-10" dirty="0">
                <a:solidFill>
                  <a:srgbClr val="000000"/>
                </a:solidFill>
                <a:latin typeface="Arial MT"/>
                <a:cs typeface="Arial MT"/>
              </a:rPr>
              <a:t>Ninfas,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Medusa.</a:t>
            </a:r>
            <a:r>
              <a:rPr sz="2000" b="0" spc="-20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Algunos</a:t>
            </a:r>
            <a:r>
              <a:rPr sz="2000" b="0" spc="-5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artículos</a:t>
            </a:r>
            <a:r>
              <a:rPr sz="2000" b="0" spc="-8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inflables</a:t>
            </a:r>
            <a:r>
              <a:rPr sz="2000" b="0" spc="-3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para</a:t>
            </a:r>
            <a:r>
              <a:rPr sz="2000" b="0" spc="-5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la</a:t>
            </a:r>
            <a:r>
              <a:rPr sz="2000" b="0" spc="-1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spc="-10" dirty="0">
                <a:solidFill>
                  <a:srgbClr val="000000"/>
                </a:solidFill>
                <a:latin typeface="Arial MT"/>
                <a:cs typeface="Arial MT"/>
              </a:rPr>
              <a:t>diversión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dentro</a:t>
            </a:r>
            <a:r>
              <a:rPr sz="2000" b="0" spc="-9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de</a:t>
            </a:r>
            <a:r>
              <a:rPr sz="2000" b="0" spc="-6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las</a:t>
            </a:r>
            <a:r>
              <a:rPr sz="2000" b="0" spc="-5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atracciones</a:t>
            </a:r>
            <a:r>
              <a:rPr sz="2000" b="0" spc="-114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pueden</a:t>
            </a:r>
            <a:r>
              <a:rPr sz="2000" b="0" spc="-7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2000" b="0" spc="-10" dirty="0">
                <a:solidFill>
                  <a:srgbClr val="000000"/>
                </a:solidFill>
                <a:latin typeface="Arial MT"/>
                <a:cs typeface="Arial MT"/>
              </a:rPr>
              <a:t>variar.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95"/>
              </a:spcBef>
            </a:pP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000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Opcional</a:t>
            </a:r>
            <a:r>
              <a:rPr sz="2000" u="sng" spc="-7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</a:t>
            </a:r>
            <a:r>
              <a:rPr sz="2000" u="sng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almuerzo:</a:t>
            </a:r>
            <a:endParaRPr sz="2000"/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  <a:tab pos="1188720" algn="l"/>
              </a:tabLst>
            </a:pPr>
            <a:r>
              <a:rPr sz="2000" b="0" spc="-10" dirty="0">
                <a:solidFill>
                  <a:srgbClr val="000000"/>
                </a:solidFill>
                <a:latin typeface="Arial MT"/>
                <a:cs typeface="Arial MT"/>
              </a:rPr>
              <a:t>Ajiaco</a:t>
            </a:r>
            <a:r>
              <a:rPr sz="2000" b="0" dirty="0">
                <a:solidFill>
                  <a:srgbClr val="000000"/>
                </a:solidFill>
                <a:latin typeface="Arial MT"/>
                <a:cs typeface="Arial MT"/>
              </a:rPr>
              <a:t>	</a:t>
            </a:r>
            <a:r>
              <a:rPr sz="2000" spc="-10" dirty="0">
                <a:solidFill>
                  <a:srgbClr val="B3D230"/>
                </a:solidFill>
              </a:rPr>
              <a:t>$36.500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285"/>
              </a:spcBef>
            </a:pPr>
            <a:r>
              <a:rPr sz="2000" spc="-10" dirty="0"/>
              <a:t>Nota:</a:t>
            </a:r>
            <a:endParaRPr sz="2000"/>
          </a:p>
          <a:p>
            <a:pPr marL="355600" marR="120650" indent="-342900">
              <a:lnSpc>
                <a:spcPct val="100000"/>
              </a:lnSpc>
              <a:spcBef>
                <a:spcPts val="320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dirty="0"/>
              <a:t>La</a:t>
            </a:r>
            <a:r>
              <a:rPr sz="2000" spc="-60" dirty="0"/>
              <a:t> </a:t>
            </a:r>
            <a:r>
              <a:rPr sz="2000" dirty="0"/>
              <a:t>boletería</a:t>
            </a:r>
            <a:r>
              <a:rPr sz="2000" spc="-110" dirty="0"/>
              <a:t> </a:t>
            </a:r>
            <a:r>
              <a:rPr sz="2000" dirty="0"/>
              <a:t>se</a:t>
            </a:r>
            <a:r>
              <a:rPr sz="2000" spc="-55" dirty="0"/>
              <a:t> </a:t>
            </a:r>
            <a:r>
              <a:rPr sz="2000" dirty="0"/>
              <a:t>debe</a:t>
            </a:r>
            <a:r>
              <a:rPr sz="2000" spc="-60" dirty="0"/>
              <a:t> </a:t>
            </a:r>
            <a:r>
              <a:rPr sz="2000" dirty="0"/>
              <a:t>solicitar</a:t>
            </a:r>
            <a:r>
              <a:rPr sz="2000" spc="-90" dirty="0"/>
              <a:t> </a:t>
            </a:r>
            <a:r>
              <a:rPr sz="2000" spc="-10" dirty="0"/>
              <a:t>previamente </a:t>
            </a:r>
            <a:r>
              <a:rPr sz="2000" dirty="0"/>
              <a:t>(mínimo</a:t>
            </a:r>
            <a:r>
              <a:rPr sz="2000" spc="-80" dirty="0"/>
              <a:t> </a:t>
            </a:r>
            <a:r>
              <a:rPr sz="2000" dirty="0"/>
              <a:t>8</a:t>
            </a:r>
            <a:r>
              <a:rPr sz="2000" spc="-55" dirty="0"/>
              <a:t> </a:t>
            </a:r>
            <a:r>
              <a:rPr sz="2000" dirty="0"/>
              <a:t>días</a:t>
            </a:r>
            <a:r>
              <a:rPr sz="2000" spc="-70" dirty="0"/>
              <a:t> </a:t>
            </a:r>
            <a:r>
              <a:rPr sz="2000" dirty="0"/>
              <a:t>de</a:t>
            </a:r>
            <a:r>
              <a:rPr sz="2000" spc="-45" dirty="0"/>
              <a:t> </a:t>
            </a:r>
            <a:r>
              <a:rPr sz="2000" dirty="0"/>
              <a:t>anterioridad)</a:t>
            </a:r>
            <a:r>
              <a:rPr sz="2000" spc="-105" dirty="0"/>
              <a:t> </a:t>
            </a:r>
            <a:r>
              <a:rPr sz="2000" dirty="0"/>
              <a:t>indicando</a:t>
            </a:r>
            <a:r>
              <a:rPr sz="2000" spc="-55" dirty="0"/>
              <a:t> </a:t>
            </a:r>
            <a:r>
              <a:rPr sz="2000" spc="-10" dirty="0"/>
              <a:t>fecha </a:t>
            </a:r>
            <a:r>
              <a:rPr sz="2000" dirty="0"/>
              <a:t>de</a:t>
            </a:r>
            <a:r>
              <a:rPr sz="2000" spc="-50" dirty="0"/>
              <a:t> </a:t>
            </a:r>
            <a:r>
              <a:rPr sz="2000" dirty="0"/>
              <a:t>visita</a:t>
            </a:r>
            <a:r>
              <a:rPr sz="2000" spc="-45" dirty="0"/>
              <a:t> </a:t>
            </a:r>
            <a:r>
              <a:rPr sz="2000" dirty="0"/>
              <a:t>del</a:t>
            </a:r>
            <a:r>
              <a:rPr sz="2000" spc="-50" dirty="0"/>
              <a:t> </a:t>
            </a:r>
            <a:r>
              <a:rPr sz="2000" spc="-10" dirty="0"/>
              <a:t>parque.</a:t>
            </a:r>
            <a:endParaRPr sz="2000"/>
          </a:p>
          <a:p>
            <a:pPr marL="355600" marR="5080" indent="-34290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dirty="0"/>
              <a:t>•Del</a:t>
            </a:r>
            <a:r>
              <a:rPr sz="2000" spc="-40" dirty="0"/>
              <a:t> </a:t>
            </a:r>
            <a:r>
              <a:rPr sz="2000" dirty="0"/>
              <a:t>1</a:t>
            </a:r>
            <a:r>
              <a:rPr sz="2000" spc="-45" dirty="0"/>
              <a:t> </a:t>
            </a:r>
            <a:r>
              <a:rPr sz="2000" dirty="0"/>
              <a:t>al</a:t>
            </a:r>
            <a:r>
              <a:rPr sz="2000" spc="-50" dirty="0"/>
              <a:t> </a:t>
            </a:r>
            <a:r>
              <a:rPr sz="2000" dirty="0"/>
              <a:t>31</a:t>
            </a:r>
            <a:r>
              <a:rPr sz="2000" spc="-20" dirty="0"/>
              <a:t> </a:t>
            </a:r>
            <a:r>
              <a:rPr sz="2000" dirty="0"/>
              <a:t>de</a:t>
            </a:r>
            <a:r>
              <a:rPr sz="2000" spc="-30" dirty="0"/>
              <a:t> </a:t>
            </a:r>
            <a:r>
              <a:rPr sz="2000" dirty="0"/>
              <a:t>enero</a:t>
            </a:r>
            <a:r>
              <a:rPr sz="2000" spc="-45" dirty="0"/>
              <a:t> </a:t>
            </a:r>
            <a:r>
              <a:rPr sz="2000" dirty="0"/>
              <a:t>de</a:t>
            </a:r>
            <a:r>
              <a:rPr sz="2000" spc="-30" dirty="0"/>
              <a:t> </a:t>
            </a:r>
            <a:r>
              <a:rPr sz="2000" dirty="0"/>
              <a:t>2026:</a:t>
            </a:r>
            <a:r>
              <a:rPr sz="2000" spc="-140" dirty="0"/>
              <a:t> </a:t>
            </a:r>
            <a:r>
              <a:rPr sz="2000" dirty="0"/>
              <a:t>Atención</a:t>
            </a:r>
            <a:r>
              <a:rPr sz="2000" spc="-75" dirty="0"/>
              <a:t> </a:t>
            </a:r>
            <a:r>
              <a:rPr sz="2000" dirty="0"/>
              <a:t>todos</a:t>
            </a:r>
            <a:r>
              <a:rPr sz="2000" spc="-35" dirty="0"/>
              <a:t> </a:t>
            </a:r>
            <a:r>
              <a:rPr sz="2000" spc="-25" dirty="0"/>
              <a:t>los </a:t>
            </a:r>
            <a:r>
              <a:rPr sz="2000" dirty="0"/>
              <a:t>días,</a:t>
            </a:r>
            <a:r>
              <a:rPr sz="2000" spc="-65" dirty="0"/>
              <a:t> </a:t>
            </a:r>
            <a:r>
              <a:rPr sz="2000" dirty="0"/>
              <a:t>en</a:t>
            </a:r>
            <a:r>
              <a:rPr sz="2000" spc="-20" dirty="0"/>
              <a:t> </a:t>
            </a:r>
            <a:r>
              <a:rPr sz="2000" dirty="0"/>
              <a:t>horario</a:t>
            </a:r>
            <a:r>
              <a:rPr sz="2000" spc="-75" dirty="0"/>
              <a:t> </a:t>
            </a:r>
            <a:r>
              <a:rPr sz="2000" dirty="0"/>
              <a:t>de</a:t>
            </a:r>
            <a:r>
              <a:rPr sz="2000" spc="-15" dirty="0"/>
              <a:t> </a:t>
            </a:r>
            <a:r>
              <a:rPr sz="2000" dirty="0"/>
              <a:t>8:00</a:t>
            </a:r>
            <a:r>
              <a:rPr sz="2000" spc="-50" dirty="0"/>
              <a:t> </a:t>
            </a:r>
            <a:r>
              <a:rPr sz="2000" dirty="0"/>
              <a:t>a.m.</a:t>
            </a:r>
            <a:r>
              <a:rPr sz="2000" spc="-70" dirty="0"/>
              <a:t> </a:t>
            </a:r>
            <a:r>
              <a:rPr sz="2000" dirty="0"/>
              <a:t>a</a:t>
            </a:r>
            <a:r>
              <a:rPr sz="2000" spc="-15" dirty="0"/>
              <a:t> </a:t>
            </a:r>
            <a:r>
              <a:rPr sz="2000" dirty="0"/>
              <a:t>5:00</a:t>
            </a:r>
            <a:r>
              <a:rPr sz="2000" spc="-60" dirty="0"/>
              <a:t> </a:t>
            </a:r>
            <a:r>
              <a:rPr sz="2000" spc="-25" dirty="0"/>
              <a:t>p.m</a:t>
            </a:r>
            <a:endParaRPr sz="2000"/>
          </a:p>
          <a:p>
            <a:pPr marL="355600" marR="97155" indent="-342900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000" dirty="0"/>
              <a:t>•De</a:t>
            </a:r>
            <a:r>
              <a:rPr sz="2000" spc="-60" dirty="0"/>
              <a:t> </a:t>
            </a:r>
            <a:r>
              <a:rPr sz="2000" dirty="0"/>
              <a:t>febrero</a:t>
            </a:r>
            <a:r>
              <a:rPr sz="2000" spc="-120" dirty="0"/>
              <a:t> </a:t>
            </a:r>
            <a:r>
              <a:rPr sz="2000" dirty="0"/>
              <a:t>a</a:t>
            </a:r>
            <a:r>
              <a:rPr sz="2000" spc="-55" dirty="0"/>
              <a:t> </a:t>
            </a:r>
            <a:r>
              <a:rPr sz="2000" dirty="0"/>
              <a:t>mayo:</a:t>
            </a:r>
            <a:r>
              <a:rPr sz="2000" spc="-85" dirty="0"/>
              <a:t> </a:t>
            </a:r>
            <a:r>
              <a:rPr sz="2000" dirty="0"/>
              <a:t>Apertura</a:t>
            </a:r>
            <a:r>
              <a:rPr sz="2000" spc="-85" dirty="0"/>
              <a:t> </a:t>
            </a:r>
            <a:r>
              <a:rPr sz="2000" dirty="0"/>
              <a:t>los</a:t>
            </a:r>
            <a:r>
              <a:rPr sz="2000" spc="-95" dirty="0"/>
              <a:t> </a:t>
            </a:r>
            <a:r>
              <a:rPr sz="2000" spc="-10" dirty="0"/>
              <a:t>viernes, </a:t>
            </a:r>
            <a:r>
              <a:rPr sz="2000" dirty="0"/>
              <a:t>sábados,</a:t>
            </a:r>
            <a:r>
              <a:rPr sz="2000" spc="-70" dirty="0"/>
              <a:t> </a:t>
            </a:r>
            <a:r>
              <a:rPr sz="2000" dirty="0"/>
              <a:t>domingos</a:t>
            </a:r>
            <a:r>
              <a:rPr sz="2000" spc="-55" dirty="0"/>
              <a:t> </a:t>
            </a:r>
            <a:r>
              <a:rPr sz="2000" dirty="0"/>
              <a:t>y</a:t>
            </a:r>
            <a:r>
              <a:rPr sz="2000" spc="-45" dirty="0"/>
              <a:t> </a:t>
            </a:r>
            <a:r>
              <a:rPr sz="2000" dirty="0"/>
              <a:t>días</a:t>
            </a:r>
            <a:r>
              <a:rPr sz="2000" spc="-65" dirty="0"/>
              <a:t> </a:t>
            </a:r>
            <a:r>
              <a:rPr sz="2000" dirty="0"/>
              <a:t>festivos,</a:t>
            </a:r>
            <a:r>
              <a:rPr sz="2000" spc="-55" dirty="0"/>
              <a:t> </a:t>
            </a:r>
            <a:r>
              <a:rPr sz="2000" dirty="0"/>
              <a:t>de</a:t>
            </a:r>
            <a:r>
              <a:rPr sz="2000" spc="-55" dirty="0"/>
              <a:t> </a:t>
            </a:r>
            <a:r>
              <a:rPr sz="2000" dirty="0"/>
              <a:t>8:00</a:t>
            </a:r>
            <a:r>
              <a:rPr sz="2000" spc="-60" dirty="0"/>
              <a:t> </a:t>
            </a:r>
            <a:r>
              <a:rPr sz="2000" spc="-20" dirty="0"/>
              <a:t>a.m. </a:t>
            </a:r>
            <a:r>
              <a:rPr sz="2000" dirty="0"/>
              <a:t>a</a:t>
            </a:r>
            <a:r>
              <a:rPr sz="2000" spc="-5" dirty="0"/>
              <a:t> </a:t>
            </a:r>
            <a:r>
              <a:rPr sz="2000" spc="-20" dirty="0"/>
              <a:t>5:00</a:t>
            </a:r>
            <a:endParaRPr sz="2000"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555985" y="694689"/>
            <a:ext cx="606615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-90" dirty="0"/>
              <a:t>INFAPARQUE</a:t>
            </a:r>
            <a:r>
              <a:rPr spc="-190" dirty="0"/>
              <a:t> </a:t>
            </a:r>
            <a:r>
              <a:rPr spc="-10" dirty="0"/>
              <a:t>ACUATICO </a:t>
            </a:r>
            <a:r>
              <a:rPr dirty="0"/>
              <a:t>IKARUS</a:t>
            </a:r>
            <a:r>
              <a:rPr spc="-140" dirty="0"/>
              <a:t> </a:t>
            </a:r>
            <a:r>
              <a:rPr spc="-135" dirty="0"/>
              <a:t>V-</a:t>
            </a:r>
            <a:r>
              <a:rPr dirty="0"/>
              <a:t>FS-</a:t>
            </a:r>
            <a:r>
              <a:rPr spc="-170" dirty="0"/>
              <a:t> </a:t>
            </a:r>
            <a:r>
              <a:rPr spc="-10" dirty="0"/>
              <a:t>FESTIVOS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0" y="1405127"/>
            <a:ext cx="3510915" cy="4015740"/>
            <a:chOff x="0" y="1405127"/>
            <a:chExt cx="3510915" cy="4015740"/>
          </a:xfrm>
          <a:solidFill>
            <a:srgbClr val="FECA34"/>
          </a:solidFill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405127"/>
              <a:ext cx="3510914" cy="4015359"/>
            </a:xfrm>
            <a:prstGeom prst="rect">
              <a:avLst/>
            </a:prstGeom>
            <a:grpFill/>
          </p:spPr>
        </p:pic>
        <p:sp>
          <p:nvSpPr>
            <p:cNvPr id="15" name="object 15"/>
            <p:cNvSpPr/>
            <p:nvPr/>
          </p:nvSpPr>
          <p:spPr>
            <a:xfrm>
              <a:off x="0" y="1431416"/>
              <a:ext cx="3440429" cy="3919220"/>
            </a:xfrm>
            <a:custGeom>
              <a:avLst/>
              <a:gdLst/>
              <a:ahLst/>
              <a:cxnLst/>
              <a:rect l="l" t="t" r="r" b="b"/>
              <a:pathLst>
                <a:path w="3440429" h="3919220">
                  <a:moveTo>
                    <a:pt x="3212973" y="0"/>
                  </a:moveTo>
                  <a:lnTo>
                    <a:pt x="215658" y="0"/>
                  </a:lnTo>
                  <a:lnTo>
                    <a:pt x="169849" y="4572"/>
                  </a:lnTo>
                  <a:lnTo>
                    <a:pt x="127190" y="17906"/>
                  </a:lnTo>
                  <a:lnTo>
                    <a:pt x="88590" y="38861"/>
                  </a:lnTo>
                  <a:lnTo>
                    <a:pt x="54955" y="66548"/>
                  </a:lnTo>
                  <a:lnTo>
                    <a:pt x="27203" y="100202"/>
                  </a:lnTo>
                  <a:lnTo>
                    <a:pt x="6249" y="138810"/>
                  </a:lnTo>
                  <a:lnTo>
                    <a:pt x="0" y="158876"/>
                  </a:lnTo>
                  <a:lnTo>
                    <a:pt x="0" y="3759962"/>
                  </a:lnTo>
                  <a:lnTo>
                    <a:pt x="27203" y="3818636"/>
                  </a:lnTo>
                  <a:lnTo>
                    <a:pt x="54955" y="3852291"/>
                  </a:lnTo>
                  <a:lnTo>
                    <a:pt x="88590" y="3879977"/>
                  </a:lnTo>
                  <a:lnTo>
                    <a:pt x="127190" y="3900931"/>
                  </a:lnTo>
                  <a:lnTo>
                    <a:pt x="169849" y="3914266"/>
                  </a:lnTo>
                  <a:lnTo>
                    <a:pt x="215658" y="3918839"/>
                  </a:lnTo>
                  <a:lnTo>
                    <a:pt x="3212973" y="3918839"/>
                  </a:lnTo>
                  <a:lnTo>
                    <a:pt x="3258820" y="3914266"/>
                  </a:lnTo>
                  <a:lnTo>
                    <a:pt x="3301365" y="3900931"/>
                  </a:lnTo>
                  <a:lnTo>
                    <a:pt x="3340100" y="3879977"/>
                  </a:lnTo>
                  <a:lnTo>
                    <a:pt x="3373628" y="3852291"/>
                  </a:lnTo>
                  <a:lnTo>
                    <a:pt x="3401441" y="3818636"/>
                  </a:lnTo>
                  <a:lnTo>
                    <a:pt x="3422396" y="3780028"/>
                  </a:lnTo>
                  <a:lnTo>
                    <a:pt x="3435730" y="3737482"/>
                  </a:lnTo>
                  <a:lnTo>
                    <a:pt x="3440303" y="3691636"/>
                  </a:lnTo>
                  <a:lnTo>
                    <a:pt x="3440303" y="227202"/>
                  </a:lnTo>
                  <a:lnTo>
                    <a:pt x="3435730" y="181355"/>
                  </a:lnTo>
                  <a:lnTo>
                    <a:pt x="3422396" y="138810"/>
                  </a:lnTo>
                  <a:lnTo>
                    <a:pt x="3401441" y="100202"/>
                  </a:lnTo>
                  <a:lnTo>
                    <a:pt x="3373628" y="66548"/>
                  </a:lnTo>
                  <a:lnTo>
                    <a:pt x="3340100" y="38861"/>
                  </a:lnTo>
                  <a:lnTo>
                    <a:pt x="3301365" y="17906"/>
                  </a:lnTo>
                  <a:lnTo>
                    <a:pt x="3258820" y="4572"/>
                  </a:lnTo>
                  <a:lnTo>
                    <a:pt x="321297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76161" y="3224783"/>
              <a:ext cx="2234565" cy="0"/>
            </a:xfrm>
            <a:custGeom>
              <a:avLst/>
              <a:gdLst/>
              <a:ahLst/>
              <a:cxnLst/>
              <a:rect l="l" t="t" r="r" b="b"/>
              <a:pathLst>
                <a:path w="2234565">
                  <a:moveTo>
                    <a:pt x="0" y="0"/>
                  </a:moveTo>
                  <a:lnTo>
                    <a:pt x="2234323" y="0"/>
                  </a:lnTo>
                </a:path>
              </a:pathLst>
            </a:custGeom>
            <a:grpFill/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69824" y="2025522"/>
            <a:ext cx="2540000" cy="262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17195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Ricaurte, </a:t>
            </a:r>
            <a:r>
              <a:rPr sz="2400" b="1" spc="-20" dirty="0">
                <a:solidFill>
                  <a:srgbClr val="3D3D3D"/>
                </a:solidFill>
                <a:latin typeface="Arial"/>
                <a:cs typeface="Arial"/>
              </a:rPr>
              <a:t>Cundinamarca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15"/>
              </a:spcBef>
            </a:pP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Reserva</a:t>
            </a:r>
            <a:r>
              <a:rPr sz="3200" b="1" spc="-12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3D3D3D"/>
                </a:solidFill>
                <a:latin typeface="Arial"/>
                <a:cs typeface="Arial"/>
              </a:rPr>
              <a:t>–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Orden</a:t>
            </a:r>
            <a:r>
              <a:rPr sz="3200" b="1" spc="-7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12077" y="4688839"/>
            <a:ext cx="2592324" cy="145668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82266" y="0"/>
            <a:ext cx="5954395" cy="9859010"/>
            <a:chOff x="2382266" y="0"/>
            <a:chExt cx="5954395" cy="98590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26716" y="0"/>
              <a:ext cx="5909817" cy="72313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4463" y="0"/>
              <a:ext cx="5850000" cy="717956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382266" y="6145910"/>
              <a:ext cx="5460365" cy="3712845"/>
            </a:xfrm>
            <a:custGeom>
              <a:avLst/>
              <a:gdLst/>
              <a:ahLst/>
              <a:cxnLst/>
              <a:rect l="l" t="t" r="r" b="b"/>
              <a:pathLst>
                <a:path w="5460365" h="3712845">
                  <a:moveTo>
                    <a:pt x="5225541" y="0"/>
                  </a:moveTo>
                  <a:lnTo>
                    <a:pt x="234822" y="0"/>
                  </a:lnTo>
                  <a:lnTo>
                    <a:pt x="187451" y="4952"/>
                  </a:lnTo>
                  <a:lnTo>
                    <a:pt x="143382" y="19304"/>
                  </a:lnTo>
                  <a:lnTo>
                    <a:pt x="103504" y="41783"/>
                  </a:lnTo>
                  <a:lnTo>
                    <a:pt x="68833" y="71627"/>
                  </a:lnTo>
                  <a:lnTo>
                    <a:pt x="40131" y="107823"/>
                  </a:lnTo>
                  <a:lnTo>
                    <a:pt x="18541" y="149351"/>
                  </a:lnTo>
                  <a:lnTo>
                    <a:pt x="4825" y="195199"/>
                  </a:lnTo>
                  <a:lnTo>
                    <a:pt x="0" y="244475"/>
                  </a:lnTo>
                  <a:lnTo>
                    <a:pt x="0" y="3468217"/>
                  </a:lnTo>
                  <a:lnTo>
                    <a:pt x="4825" y="3517480"/>
                  </a:lnTo>
                  <a:lnTo>
                    <a:pt x="18541" y="3563366"/>
                  </a:lnTo>
                  <a:lnTo>
                    <a:pt x="40131" y="3604882"/>
                  </a:lnTo>
                  <a:lnTo>
                    <a:pt x="68833" y="3641064"/>
                  </a:lnTo>
                  <a:lnTo>
                    <a:pt x="103504" y="3670909"/>
                  </a:lnTo>
                  <a:lnTo>
                    <a:pt x="143382" y="3693452"/>
                  </a:lnTo>
                  <a:lnTo>
                    <a:pt x="187451" y="3707688"/>
                  </a:lnTo>
                  <a:lnTo>
                    <a:pt x="234822" y="3712654"/>
                  </a:lnTo>
                  <a:lnTo>
                    <a:pt x="5225541" y="3712654"/>
                  </a:lnTo>
                  <a:lnTo>
                    <a:pt x="5272785" y="3707688"/>
                  </a:lnTo>
                  <a:lnTo>
                    <a:pt x="5316855" y="3693452"/>
                  </a:lnTo>
                  <a:lnTo>
                    <a:pt x="5356733" y="3670909"/>
                  </a:lnTo>
                  <a:lnTo>
                    <a:pt x="5391531" y="3641064"/>
                  </a:lnTo>
                  <a:lnTo>
                    <a:pt x="5420106" y="3604882"/>
                  </a:lnTo>
                  <a:lnTo>
                    <a:pt x="5441823" y="3563366"/>
                  </a:lnTo>
                  <a:lnTo>
                    <a:pt x="5455411" y="3517480"/>
                  </a:lnTo>
                  <a:lnTo>
                    <a:pt x="5460237" y="3468217"/>
                  </a:lnTo>
                  <a:lnTo>
                    <a:pt x="5460237" y="244475"/>
                  </a:lnTo>
                  <a:lnTo>
                    <a:pt x="5455411" y="195199"/>
                  </a:lnTo>
                  <a:lnTo>
                    <a:pt x="5441823" y="149351"/>
                  </a:lnTo>
                  <a:lnTo>
                    <a:pt x="5420106" y="107823"/>
                  </a:lnTo>
                  <a:lnTo>
                    <a:pt x="5391531" y="71627"/>
                  </a:lnTo>
                  <a:lnTo>
                    <a:pt x="5356733" y="41783"/>
                  </a:lnTo>
                  <a:lnTo>
                    <a:pt x="5316855" y="19304"/>
                  </a:lnTo>
                  <a:lnTo>
                    <a:pt x="5272785" y="4952"/>
                  </a:lnTo>
                  <a:lnTo>
                    <a:pt x="5225541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611882" y="7572247"/>
              <a:ext cx="4680585" cy="4445"/>
            </a:xfrm>
            <a:custGeom>
              <a:avLst/>
              <a:gdLst/>
              <a:ahLst/>
              <a:cxnLst/>
              <a:rect l="l" t="t" r="r" b="b"/>
              <a:pathLst>
                <a:path w="4680584" h="4445">
                  <a:moveTo>
                    <a:pt x="0" y="0"/>
                  </a:moveTo>
                  <a:lnTo>
                    <a:pt x="4680077" y="3937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654935" y="6385686"/>
            <a:ext cx="3698875" cy="7893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b="1" spc="-25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26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spc="-20" dirty="0">
                <a:solidFill>
                  <a:srgbClr val="FFFFFF"/>
                </a:solidFill>
                <a:latin typeface="Arial MT"/>
                <a:cs typeface="Arial MT"/>
              </a:rPr>
              <a:t>Pasaporte</a:t>
            </a:r>
            <a:r>
              <a:rPr sz="2400" spc="-1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Múltiple</a:t>
            </a:r>
            <a:r>
              <a:rPr sz="240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$94.500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93" y="0"/>
            <a:ext cx="1297940" cy="803910"/>
          </a:xfrm>
          <a:custGeom>
            <a:avLst/>
            <a:gdLst/>
            <a:ahLst/>
            <a:cxnLst/>
            <a:rect l="l" t="t" r="r" b="b"/>
            <a:pathLst>
              <a:path w="1297940" h="803910">
                <a:moveTo>
                  <a:pt x="987609" y="0"/>
                </a:moveTo>
                <a:lnTo>
                  <a:pt x="0" y="0"/>
                </a:lnTo>
                <a:lnTo>
                  <a:pt x="702062" y="702182"/>
                </a:lnTo>
                <a:lnTo>
                  <a:pt x="742486" y="736980"/>
                </a:lnTo>
                <a:lnTo>
                  <a:pt x="786174" y="764413"/>
                </a:lnTo>
                <a:lnTo>
                  <a:pt x="833570" y="784860"/>
                </a:lnTo>
                <a:lnTo>
                  <a:pt x="881906" y="797814"/>
                </a:lnTo>
                <a:lnTo>
                  <a:pt x="932097" y="803401"/>
                </a:lnTo>
                <a:lnTo>
                  <a:pt x="949280" y="803910"/>
                </a:lnTo>
                <a:lnTo>
                  <a:pt x="965549" y="803401"/>
                </a:lnTo>
                <a:lnTo>
                  <a:pt x="1015739" y="797814"/>
                </a:lnTo>
                <a:lnTo>
                  <a:pt x="1065002" y="784860"/>
                </a:lnTo>
                <a:lnTo>
                  <a:pt x="1111472" y="764413"/>
                </a:lnTo>
                <a:lnTo>
                  <a:pt x="1155617" y="736980"/>
                </a:lnTo>
                <a:lnTo>
                  <a:pt x="1196041" y="702182"/>
                </a:lnTo>
                <a:lnTo>
                  <a:pt x="1230433" y="661797"/>
                </a:lnTo>
                <a:lnTo>
                  <a:pt x="1257852" y="618109"/>
                </a:lnTo>
                <a:lnTo>
                  <a:pt x="1278312" y="571246"/>
                </a:lnTo>
                <a:lnTo>
                  <a:pt x="1282884" y="554990"/>
                </a:lnTo>
                <a:lnTo>
                  <a:pt x="1288091" y="538606"/>
                </a:lnTo>
                <a:lnTo>
                  <a:pt x="1291266" y="521970"/>
                </a:lnTo>
                <a:lnTo>
                  <a:pt x="1294060" y="505714"/>
                </a:lnTo>
                <a:lnTo>
                  <a:pt x="1295965" y="488950"/>
                </a:lnTo>
                <a:lnTo>
                  <a:pt x="1297870" y="455549"/>
                </a:lnTo>
                <a:lnTo>
                  <a:pt x="1295965" y="421640"/>
                </a:lnTo>
                <a:lnTo>
                  <a:pt x="1294060" y="404875"/>
                </a:lnTo>
                <a:lnTo>
                  <a:pt x="1291266" y="388620"/>
                </a:lnTo>
                <a:lnTo>
                  <a:pt x="1288091" y="372364"/>
                </a:lnTo>
                <a:lnTo>
                  <a:pt x="1282884" y="355600"/>
                </a:lnTo>
                <a:lnTo>
                  <a:pt x="1278312" y="339851"/>
                </a:lnTo>
                <a:lnTo>
                  <a:pt x="1257852" y="292480"/>
                </a:lnTo>
                <a:lnTo>
                  <a:pt x="1230433" y="248793"/>
                </a:lnTo>
                <a:lnTo>
                  <a:pt x="1196041" y="208406"/>
                </a:lnTo>
                <a:lnTo>
                  <a:pt x="987609" y="0"/>
                </a:lnTo>
                <a:close/>
              </a:path>
            </a:pathLst>
          </a:custGeom>
          <a:solidFill>
            <a:srgbClr val="0055A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362680" y="9088525"/>
            <a:ext cx="1925320" cy="1200150"/>
          </a:xfrm>
          <a:custGeom>
            <a:avLst/>
            <a:gdLst/>
            <a:ahLst/>
            <a:cxnLst/>
            <a:rect l="l" t="t" r="r" b="b"/>
            <a:pathLst>
              <a:path w="1925319" h="1200150">
                <a:moveTo>
                  <a:pt x="511809" y="0"/>
                </a:moveTo>
                <a:lnTo>
                  <a:pt x="463423" y="2044"/>
                </a:lnTo>
                <a:lnTo>
                  <a:pt x="414273" y="8864"/>
                </a:lnTo>
                <a:lnTo>
                  <a:pt x="366521" y="21145"/>
                </a:lnTo>
                <a:lnTo>
                  <a:pt x="296163" y="47066"/>
                </a:lnTo>
                <a:lnTo>
                  <a:pt x="251840" y="70256"/>
                </a:lnTo>
                <a:lnTo>
                  <a:pt x="208787" y="98234"/>
                </a:lnTo>
                <a:lnTo>
                  <a:pt x="168528" y="131648"/>
                </a:lnTo>
                <a:lnTo>
                  <a:pt x="131698" y="168490"/>
                </a:lnTo>
                <a:lnTo>
                  <a:pt x="98932" y="208737"/>
                </a:lnTo>
                <a:lnTo>
                  <a:pt x="70992" y="251028"/>
                </a:lnTo>
                <a:lnTo>
                  <a:pt x="47751" y="295376"/>
                </a:lnTo>
                <a:lnTo>
                  <a:pt x="28701" y="341756"/>
                </a:lnTo>
                <a:lnTo>
                  <a:pt x="21843" y="365632"/>
                </a:lnTo>
                <a:lnTo>
                  <a:pt x="14350" y="389508"/>
                </a:lnTo>
                <a:lnTo>
                  <a:pt x="9525" y="414070"/>
                </a:lnTo>
                <a:lnTo>
                  <a:pt x="5460" y="437946"/>
                </a:lnTo>
                <a:lnTo>
                  <a:pt x="2666" y="462495"/>
                </a:lnTo>
                <a:lnTo>
                  <a:pt x="0" y="511619"/>
                </a:lnTo>
                <a:lnTo>
                  <a:pt x="2666" y="561416"/>
                </a:lnTo>
                <a:lnTo>
                  <a:pt x="9525" y="609841"/>
                </a:lnTo>
                <a:lnTo>
                  <a:pt x="28701" y="681469"/>
                </a:lnTo>
                <a:lnTo>
                  <a:pt x="47751" y="727862"/>
                </a:lnTo>
                <a:lnTo>
                  <a:pt x="70992" y="772883"/>
                </a:lnTo>
                <a:lnTo>
                  <a:pt x="98932" y="815174"/>
                </a:lnTo>
                <a:lnTo>
                  <a:pt x="131698" y="855421"/>
                </a:lnTo>
                <a:lnTo>
                  <a:pt x="474979" y="1200059"/>
                </a:lnTo>
                <a:lnTo>
                  <a:pt x="1925319" y="1200059"/>
                </a:lnTo>
                <a:lnTo>
                  <a:pt x="874902" y="149390"/>
                </a:lnTo>
                <a:lnTo>
                  <a:pt x="836040" y="114604"/>
                </a:lnTo>
                <a:lnTo>
                  <a:pt x="794384" y="83908"/>
                </a:lnTo>
                <a:lnTo>
                  <a:pt x="751331" y="57975"/>
                </a:lnTo>
                <a:lnTo>
                  <a:pt x="681735" y="27965"/>
                </a:lnTo>
                <a:lnTo>
                  <a:pt x="658494" y="21145"/>
                </a:lnTo>
                <a:lnTo>
                  <a:pt x="634618" y="13639"/>
                </a:lnTo>
                <a:lnTo>
                  <a:pt x="610742" y="8864"/>
                </a:lnTo>
                <a:lnTo>
                  <a:pt x="586231" y="4775"/>
                </a:lnTo>
                <a:lnTo>
                  <a:pt x="561593" y="2044"/>
                </a:lnTo>
                <a:lnTo>
                  <a:pt x="537082" y="673"/>
                </a:lnTo>
                <a:lnTo>
                  <a:pt x="511809" y="0"/>
                </a:lnTo>
                <a:close/>
              </a:path>
            </a:pathLst>
          </a:custGeom>
          <a:solidFill>
            <a:srgbClr val="FECA3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654935" y="7839278"/>
            <a:ext cx="230251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taquilla: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Múltiple</a:t>
            </a:r>
            <a:r>
              <a:rPr sz="2400" spc="-1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$99.000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886950" y="1894712"/>
            <a:ext cx="7443470" cy="2233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Pasaporte</a:t>
            </a:r>
            <a:r>
              <a:rPr sz="3200" b="1" spc="-1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055A7"/>
                </a:solidFill>
                <a:latin typeface="Arial"/>
                <a:cs typeface="Arial"/>
              </a:rPr>
              <a:t>MULTIPLE:</a:t>
            </a:r>
            <a:endParaRPr sz="3200">
              <a:latin typeface="Arial"/>
              <a:cs typeface="Arial"/>
            </a:endParaRPr>
          </a:p>
          <a:p>
            <a:pPr marL="205740">
              <a:lnSpc>
                <a:spcPts val="2390"/>
              </a:lnSpc>
              <a:spcBef>
                <a:spcPts val="1635"/>
              </a:spcBef>
            </a:pPr>
            <a:r>
              <a:rPr sz="2000" b="1" u="sng" spc="-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Incluye:</a:t>
            </a:r>
            <a:endParaRPr sz="2000">
              <a:latin typeface="Arial"/>
              <a:cs typeface="Arial"/>
            </a:endParaRPr>
          </a:p>
          <a:p>
            <a:pPr marL="205740" marR="5080">
              <a:lnSpc>
                <a:spcPts val="2380"/>
              </a:lnSpc>
              <a:spcBef>
                <a:spcPts val="85"/>
              </a:spcBef>
            </a:pPr>
            <a:r>
              <a:rPr sz="2000" dirty="0">
                <a:latin typeface="Arial MT"/>
                <a:cs typeface="Arial MT"/>
              </a:rPr>
              <a:t>El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pasaporte</a:t>
            </a:r>
            <a:r>
              <a:rPr sz="2000" spc="-1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múltiple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del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Parque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del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Café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incluye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acceso </a:t>
            </a:r>
            <a:r>
              <a:rPr sz="2000" dirty="0">
                <a:latin typeface="Arial MT"/>
                <a:cs typeface="Arial MT"/>
              </a:rPr>
              <a:t>ilimitado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todas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las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atracciones</a:t>
            </a:r>
            <a:r>
              <a:rPr sz="2000" spc="-1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mecánicas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culturales,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como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la </a:t>
            </a:r>
            <a:r>
              <a:rPr sz="2000" dirty="0">
                <a:latin typeface="Arial MT"/>
                <a:cs typeface="Arial MT"/>
              </a:rPr>
              <a:t>montaña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rusa,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ciclón,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teleférico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el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show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del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café,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para </a:t>
            </a:r>
            <a:r>
              <a:rPr sz="2000" dirty="0">
                <a:latin typeface="Arial MT"/>
                <a:cs typeface="Arial MT"/>
              </a:rPr>
              <a:t>personas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que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miden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partir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125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cm.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081006" y="4409008"/>
            <a:ext cx="7144384" cy="2172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Atracciones</a:t>
            </a:r>
            <a:r>
              <a:rPr sz="2000" b="1" spc="-13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incluidas: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 MT"/>
                <a:cs typeface="Arial MT"/>
              </a:rPr>
              <a:t>Atracciones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mecánicas,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Montaña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rusa,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Ciclón,</a:t>
            </a:r>
            <a:r>
              <a:rPr sz="2000" spc="-20" dirty="0">
                <a:latin typeface="Arial MT"/>
                <a:cs typeface="Arial MT"/>
              </a:rPr>
              <a:t> Krater,</a:t>
            </a:r>
            <a:r>
              <a:rPr sz="2000" spc="-13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Yippe, </a:t>
            </a:r>
            <a:r>
              <a:rPr sz="2000" dirty="0">
                <a:latin typeface="Arial MT"/>
                <a:cs typeface="Arial MT"/>
              </a:rPr>
              <a:t>Rueda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panorámica,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Botes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chocones,</a:t>
            </a:r>
            <a:r>
              <a:rPr sz="2000" spc="-1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Rápidos,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Carrusel,</a:t>
            </a:r>
            <a:r>
              <a:rPr sz="2000" spc="-13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Barón </a:t>
            </a:r>
            <a:r>
              <a:rPr sz="2000" dirty="0">
                <a:latin typeface="Arial MT"/>
                <a:cs typeface="Arial MT"/>
              </a:rPr>
              <a:t>Rojo,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Barco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del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Café,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El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secreto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naturaleza,</a:t>
            </a:r>
            <a:r>
              <a:rPr sz="2000" spc="-11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Montaña </a:t>
            </a:r>
            <a:r>
              <a:rPr sz="2000" dirty="0">
                <a:latin typeface="Arial MT"/>
                <a:cs typeface="Arial MT"/>
              </a:rPr>
              <a:t>acuática,</a:t>
            </a:r>
            <a:r>
              <a:rPr sz="2000" spc="-1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Atracciones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culturales,</a:t>
            </a:r>
            <a:r>
              <a:rPr sz="2000" spc="-150" dirty="0">
                <a:latin typeface="Arial MT"/>
                <a:cs typeface="Arial MT"/>
              </a:rPr>
              <a:t> </a:t>
            </a:r>
            <a:r>
              <a:rPr sz="2000" spc="-30" dirty="0">
                <a:latin typeface="Arial MT"/>
                <a:cs typeface="Arial MT"/>
              </a:rPr>
              <a:t>Teleférico,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Tren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del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café,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Show </a:t>
            </a:r>
            <a:r>
              <a:rPr sz="2000" dirty="0">
                <a:latin typeface="Arial MT"/>
                <a:cs typeface="Arial MT"/>
              </a:rPr>
              <a:t>del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café,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Museo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del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café,</a:t>
            </a:r>
            <a:r>
              <a:rPr sz="2000" spc="-1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Atractivos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como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el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monumento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la </a:t>
            </a:r>
            <a:r>
              <a:rPr sz="2000" dirty="0">
                <a:latin typeface="Arial MT"/>
                <a:cs typeface="Arial MT"/>
              </a:rPr>
              <a:t>cosecha,</a:t>
            </a:r>
            <a:r>
              <a:rPr sz="2000" spc="-1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cafetal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tradicional,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el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bambusario.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081006" y="6855662"/>
            <a:ext cx="7347584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521460" algn="l"/>
              </a:tabLst>
            </a:pPr>
            <a:r>
              <a:rPr sz="2000" b="1" dirty="0">
                <a:latin typeface="Arial"/>
                <a:cs typeface="Arial"/>
              </a:rPr>
              <a:t>No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incluye:</a:t>
            </a:r>
            <a:r>
              <a:rPr sz="2000" b="1" dirty="0">
                <a:latin typeface="Arial"/>
                <a:cs typeface="Arial"/>
              </a:rPr>
              <a:t>	paseos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en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caballo,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pero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sí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la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entrada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al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parque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50" dirty="0">
                <a:latin typeface="Arial"/>
                <a:cs typeface="Arial"/>
              </a:rPr>
              <a:t>y</a:t>
            </a:r>
            <a:endParaRPr sz="2000">
              <a:latin typeface="Arial"/>
              <a:cs typeface="Arial"/>
            </a:endParaRPr>
          </a:p>
          <a:p>
            <a:pPr marL="12700" marR="817244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el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acceso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sus</a:t>
            </a:r>
            <a:r>
              <a:rPr sz="2000" b="1" spc="-10" dirty="0">
                <a:latin typeface="Arial"/>
                <a:cs typeface="Arial"/>
              </a:rPr>
              <a:t> espectáculos</a:t>
            </a:r>
            <a:r>
              <a:rPr sz="2000" b="1" spc="-9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y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experiencias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cafeteras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081006" y="7770114"/>
            <a:ext cx="7210425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boletería</a:t>
            </a:r>
            <a:r>
              <a:rPr sz="2000" b="1" spc="-114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debe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solicitar</a:t>
            </a:r>
            <a:r>
              <a:rPr sz="2000" b="1" spc="-11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previamente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(mínimo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8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días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anterioridad)</a:t>
            </a:r>
            <a:r>
              <a:rPr sz="2000" b="1" spc="-11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indicando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fecha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visita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del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parque.</a:t>
            </a:r>
            <a:endParaRPr sz="2000">
              <a:latin typeface="Arial"/>
              <a:cs typeface="Arial"/>
            </a:endParaRPr>
          </a:p>
          <a:p>
            <a:pPr marL="355600" marR="383540" indent="-342900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Horario:</a:t>
            </a:r>
            <a:r>
              <a:rPr sz="2000" b="1" spc="-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miércoles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domingo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09:00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am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6:00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pm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.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Sujeto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cambios.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9951846" y="1069339"/>
            <a:ext cx="758063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40" dirty="0"/>
              <a:t>PARQUE</a:t>
            </a:r>
            <a:r>
              <a:rPr spc="-190" dirty="0"/>
              <a:t> </a:t>
            </a:r>
            <a:r>
              <a:rPr spc="-30" dirty="0"/>
              <a:t>NACIONAL</a:t>
            </a:r>
            <a:r>
              <a:rPr spc="-204" dirty="0"/>
              <a:t> </a:t>
            </a:r>
            <a:r>
              <a:rPr dirty="0"/>
              <a:t>DEL</a:t>
            </a:r>
            <a:r>
              <a:rPr spc="-265" dirty="0"/>
              <a:t> </a:t>
            </a:r>
            <a:r>
              <a:rPr spc="-20" dirty="0"/>
              <a:t>CAFÉ</a:t>
            </a:r>
          </a:p>
        </p:txBody>
      </p:sp>
      <p:grpSp>
        <p:nvGrpSpPr>
          <p:cNvPr id="16" name="object 16"/>
          <p:cNvGrpSpPr/>
          <p:nvPr/>
        </p:nvGrpSpPr>
        <p:grpSpPr>
          <a:xfrm>
            <a:off x="0" y="1405127"/>
            <a:ext cx="3510915" cy="4015740"/>
            <a:chOff x="0" y="1405127"/>
            <a:chExt cx="3510915" cy="4015740"/>
          </a:xfrm>
          <a:solidFill>
            <a:srgbClr val="FECA34"/>
          </a:solidFill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405127"/>
              <a:ext cx="3510914" cy="4015359"/>
            </a:xfrm>
            <a:prstGeom prst="rect">
              <a:avLst/>
            </a:prstGeom>
            <a:grpFill/>
          </p:spPr>
        </p:pic>
        <p:sp>
          <p:nvSpPr>
            <p:cNvPr id="18" name="object 18"/>
            <p:cNvSpPr/>
            <p:nvPr/>
          </p:nvSpPr>
          <p:spPr>
            <a:xfrm>
              <a:off x="0" y="1431416"/>
              <a:ext cx="3440429" cy="3919220"/>
            </a:xfrm>
            <a:custGeom>
              <a:avLst/>
              <a:gdLst/>
              <a:ahLst/>
              <a:cxnLst/>
              <a:rect l="l" t="t" r="r" b="b"/>
              <a:pathLst>
                <a:path w="3440429" h="3919220">
                  <a:moveTo>
                    <a:pt x="3212973" y="0"/>
                  </a:moveTo>
                  <a:lnTo>
                    <a:pt x="215658" y="0"/>
                  </a:lnTo>
                  <a:lnTo>
                    <a:pt x="169849" y="4572"/>
                  </a:lnTo>
                  <a:lnTo>
                    <a:pt x="127190" y="17906"/>
                  </a:lnTo>
                  <a:lnTo>
                    <a:pt x="88590" y="38861"/>
                  </a:lnTo>
                  <a:lnTo>
                    <a:pt x="54955" y="66548"/>
                  </a:lnTo>
                  <a:lnTo>
                    <a:pt x="27203" y="100202"/>
                  </a:lnTo>
                  <a:lnTo>
                    <a:pt x="6249" y="138810"/>
                  </a:lnTo>
                  <a:lnTo>
                    <a:pt x="0" y="158876"/>
                  </a:lnTo>
                  <a:lnTo>
                    <a:pt x="0" y="3759962"/>
                  </a:lnTo>
                  <a:lnTo>
                    <a:pt x="27203" y="3818636"/>
                  </a:lnTo>
                  <a:lnTo>
                    <a:pt x="54955" y="3852291"/>
                  </a:lnTo>
                  <a:lnTo>
                    <a:pt x="88590" y="3879977"/>
                  </a:lnTo>
                  <a:lnTo>
                    <a:pt x="127190" y="3900931"/>
                  </a:lnTo>
                  <a:lnTo>
                    <a:pt x="169849" y="3914266"/>
                  </a:lnTo>
                  <a:lnTo>
                    <a:pt x="215658" y="3918839"/>
                  </a:lnTo>
                  <a:lnTo>
                    <a:pt x="3212973" y="3918839"/>
                  </a:lnTo>
                  <a:lnTo>
                    <a:pt x="3258820" y="3914266"/>
                  </a:lnTo>
                  <a:lnTo>
                    <a:pt x="3301365" y="3900931"/>
                  </a:lnTo>
                  <a:lnTo>
                    <a:pt x="3340100" y="3879977"/>
                  </a:lnTo>
                  <a:lnTo>
                    <a:pt x="3373628" y="3852291"/>
                  </a:lnTo>
                  <a:lnTo>
                    <a:pt x="3401441" y="3818636"/>
                  </a:lnTo>
                  <a:lnTo>
                    <a:pt x="3422396" y="3780028"/>
                  </a:lnTo>
                  <a:lnTo>
                    <a:pt x="3435730" y="3737482"/>
                  </a:lnTo>
                  <a:lnTo>
                    <a:pt x="3440303" y="3691636"/>
                  </a:lnTo>
                  <a:lnTo>
                    <a:pt x="3440303" y="227202"/>
                  </a:lnTo>
                  <a:lnTo>
                    <a:pt x="3435730" y="181355"/>
                  </a:lnTo>
                  <a:lnTo>
                    <a:pt x="3422396" y="138810"/>
                  </a:lnTo>
                  <a:lnTo>
                    <a:pt x="3401441" y="100202"/>
                  </a:lnTo>
                  <a:lnTo>
                    <a:pt x="3373628" y="66548"/>
                  </a:lnTo>
                  <a:lnTo>
                    <a:pt x="3340100" y="38861"/>
                  </a:lnTo>
                  <a:lnTo>
                    <a:pt x="3301365" y="17906"/>
                  </a:lnTo>
                  <a:lnTo>
                    <a:pt x="3258820" y="4572"/>
                  </a:lnTo>
                  <a:lnTo>
                    <a:pt x="321297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369824" y="3621404"/>
            <a:ext cx="254000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Reserva</a:t>
            </a:r>
            <a:r>
              <a:rPr sz="3200" b="1" spc="-12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3D3D3D"/>
                </a:solidFill>
                <a:latin typeface="Arial"/>
                <a:cs typeface="Arial"/>
              </a:rPr>
              <a:t>–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Orden</a:t>
            </a:r>
            <a:r>
              <a:rPr sz="3200" b="1" spc="-7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76161" y="3218433"/>
            <a:ext cx="8209915" cy="4067810"/>
            <a:chOff x="376161" y="3218433"/>
            <a:chExt cx="8209915" cy="4067810"/>
          </a:xfrm>
        </p:grpSpPr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24344" y="5696711"/>
              <a:ext cx="1761235" cy="158940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76161" y="3224783"/>
              <a:ext cx="2234565" cy="0"/>
            </a:xfrm>
            <a:custGeom>
              <a:avLst/>
              <a:gdLst/>
              <a:ahLst/>
              <a:cxnLst/>
              <a:rect l="l" t="t" r="r" b="b"/>
              <a:pathLst>
                <a:path w="2234565">
                  <a:moveTo>
                    <a:pt x="0" y="0"/>
                  </a:moveTo>
                  <a:lnTo>
                    <a:pt x="2234323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369824" y="2025522"/>
            <a:ext cx="20764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D3D3D"/>
                </a:solidFill>
                <a:latin typeface="Arial"/>
                <a:cs typeface="Arial"/>
              </a:rPr>
              <a:t>Pueblo</a:t>
            </a:r>
            <a:r>
              <a:rPr sz="2400" b="1" spc="-7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spc="-40" dirty="0">
                <a:solidFill>
                  <a:srgbClr val="3D3D3D"/>
                </a:solidFill>
                <a:latin typeface="Arial"/>
                <a:cs typeface="Arial"/>
              </a:rPr>
              <a:t>Tapao, </a:t>
            </a: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Quindío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60220" y="0"/>
            <a:ext cx="6539230" cy="9754870"/>
            <a:chOff x="1760220" y="0"/>
            <a:chExt cx="6539230" cy="97548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47494" y="0"/>
              <a:ext cx="5909817" cy="72898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55368" y="0"/>
              <a:ext cx="5850001" cy="723747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60220" y="6464795"/>
              <a:ext cx="6539103" cy="328993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786763" y="6490588"/>
              <a:ext cx="6442075" cy="3194050"/>
            </a:xfrm>
            <a:custGeom>
              <a:avLst/>
              <a:gdLst/>
              <a:ahLst/>
              <a:cxnLst/>
              <a:rect l="l" t="t" r="r" b="b"/>
              <a:pathLst>
                <a:path w="6442075" h="3194050">
                  <a:moveTo>
                    <a:pt x="6231382" y="0"/>
                  </a:moveTo>
                  <a:lnTo>
                    <a:pt x="210185" y="0"/>
                  </a:lnTo>
                  <a:lnTo>
                    <a:pt x="162051" y="5587"/>
                  </a:lnTo>
                  <a:lnTo>
                    <a:pt x="117729" y="21336"/>
                  </a:lnTo>
                  <a:lnTo>
                    <a:pt x="78739" y="46228"/>
                  </a:lnTo>
                  <a:lnTo>
                    <a:pt x="46228" y="78740"/>
                  </a:lnTo>
                  <a:lnTo>
                    <a:pt x="21336" y="117856"/>
                  </a:lnTo>
                  <a:lnTo>
                    <a:pt x="5587" y="162052"/>
                  </a:lnTo>
                  <a:lnTo>
                    <a:pt x="0" y="210312"/>
                  </a:lnTo>
                  <a:lnTo>
                    <a:pt x="0" y="2983699"/>
                  </a:lnTo>
                  <a:lnTo>
                    <a:pt x="5587" y="3031921"/>
                  </a:lnTo>
                  <a:lnTo>
                    <a:pt x="21336" y="3076181"/>
                  </a:lnTo>
                  <a:lnTo>
                    <a:pt x="46228" y="3115233"/>
                  </a:lnTo>
                  <a:lnTo>
                    <a:pt x="78739" y="3147796"/>
                  </a:lnTo>
                  <a:lnTo>
                    <a:pt x="117729" y="3172625"/>
                  </a:lnTo>
                  <a:lnTo>
                    <a:pt x="162051" y="3188449"/>
                  </a:lnTo>
                  <a:lnTo>
                    <a:pt x="210185" y="3193999"/>
                  </a:lnTo>
                  <a:lnTo>
                    <a:pt x="6231382" y="3193999"/>
                  </a:lnTo>
                  <a:lnTo>
                    <a:pt x="6279642" y="3188449"/>
                  </a:lnTo>
                  <a:lnTo>
                    <a:pt x="6323838" y="3172625"/>
                  </a:lnTo>
                  <a:lnTo>
                    <a:pt x="6362954" y="3147796"/>
                  </a:lnTo>
                  <a:lnTo>
                    <a:pt x="6395466" y="3115233"/>
                  </a:lnTo>
                  <a:lnTo>
                    <a:pt x="6420358" y="3076181"/>
                  </a:lnTo>
                  <a:lnTo>
                    <a:pt x="6436106" y="3031921"/>
                  </a:lnTo>
                  <a:lnTo>
                    <a:pt x="6441694" y="2983699"/>
                  </a:lnTo>
                  <a:lnTo>
                    <a:pt x="6441694" y="210312"/>
                  </a:lnTo>
                  <a:lnTo>
                    <a:pt x="6436106" y="162052"/>
                  </a:lnTo>
                  <a:lnTo>
                    <a:pt x="6420358" y="117856"/>
                  </a:lnTo>
                  <a:lnTo>
                    <a:pt x="6395466" y="78740"/>
                  </a:lnTo>
                  <a:lnTo>
                    <a:pt x="6362954" y="46228"/>
                  </a:lnTo>
                  <a:lnTo>
                    <a:pt x="6323838" y="21336"/>
                  </a:lnTo>
                  <a:lnTo>
                    <a:pt x="6279642" y="5587"/>
                  </a:lnTo>
                  <a:lnTo>
                    <a:pt x="6231382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71802" y="8064245"/>
              <a:ext cx="6017260" cy="69850"/>
            </a:xfrm>
            <a:custGeom>
              <a:avLst/>
              <a:gdLst/>
              <a:ahLst/>
              <a:cxnLst/>
              <a:rect l="l" t="t" r="r" b="b"/>
              <a:pathLst>
                <a:path w="6017259" h="69850">
                  <a:moveTo>
                    <a:pt x="0" y="69850"/>
                  </a:moveTo>
                  <a:lnTo>
                    <a:pt x="6017133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039239" y="7026655"/>
            <a:ext cx="5495925" cy="7893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b="1" spc="-25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26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Pasaporte</a:t>
            </a:r>
            <a:r>
              <a:rPr sz="24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Junior</a:t>
            </a:r>
            <a:r>
              <a:rPr sz="2400" spc="-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(90</a:t>
            </a:r>
            <a:r>
              <a:rPr sz="2400" spc="-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400" spc="-1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124cms)</a:t>
            </a:r>
            <a:r>
              <a:rPr sz="2400" spc="-1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$66.000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93" y="0"/>
            <a:ext cx="1297940" cy="803910"/>
          </a:xfrm>
          <a:custGeom>
            <a:avLst/>
            <a:gdLst/>
            <a:ahLst/>
            <a:cxnLst/>
            <a:rect l="l" t="t" r="r" b="b"/>
            <a:pathLst>
              <a:path w="1297940" h="803910">
                <a:moveTo>
                  <a:pt x="987609" y="0"/>
                </a:moveTo>
                <a:lnTo>
                  <a:pt x="0" y="0"/>
                </a:lnTo>
                <a:lnTo>
                  <a:pt x="702062" y="702182"/>
                </a:lnTo>
                <a:lnTo>
                  <a:pt x="742486" y="736980"/>
                </a:lnTo>
                <a:lnTo>
                  <a:pt x="786174" y="764413"/>
                </a:lnTo>
                <a:lnTo>
                  <a:pt x="833570" y="784860"/>
                </a:lnTo>
                <a:lnTo>
                  <a:pt x="881906" y="797814"/>
                </a:lnTo>
                <a:lnTo>
                  <a:pt x="932097" y="803401"/>
                </a:lnTo>
                <a:lnTo>
                  <a:pt x="949280" y="803910"/>
                </a:lnTo>
                <a:lnTo>
                  <a:pt x="965549" y="803401"/>
                </a:lnTo>
                <a:lnTo>
                  <a:pt x="1015739" y="797814"/>
                </a:lnTo>
                <a:lnTo>
                  <a:pt x="1065002" y="784860"/>
                </a:lnTo>
                <a:lnTo>
                  <a:pt x="1111472" y="764413"/>
                </a:lnTo>
                <a:lnTo>
                  <a:pt x="1155617" y="736980"/>
                </a:lnTo>
                <a:lnTo>
                  <a:pt x="1196041" y="702182"/>
                </a:lnTo>
                <a:lnTo>
                  <a:pt x="1230433" y="661797"/>
                </a:lnTo>
                <a:lnTo>
                  <a:pt x="1257852" y="618109"/>
                </a:lnTo>
                <a:lnTo>
                  <a:pt x="1278312" y="571246"/>
                </a:lnTo>
                <a:lnTo>
                  <a:pt x="1282884" y="554990"/>
                </a:lnTo>
                <a:lnTo>
                  <a:pt x="1288091" y="538606"/>
                </a:lnTo>
                <a:lnTo>
                  <a:pt x="1291266" y="521970"/>
                </a:lnTo>
                <a:lnTo>
                  <a:pt x="1294060" y="505714"/>
                </a:lnTo>
                <a:lnTo>
                  <a:pt x="1295965" y="488950"/>
                </a:lnTo>
                <a:lnTo>
                  <a:pt x="1297870" y="455549"/>
                </a:lnTo>
                <a:lnTo>
                  <a:pt x="1295965" y="421640"/>
                </a:lnTo>
                <a:lnTo>
                  <a:pt x="1294060" y="404875"/>
                </a:lnTo>
                <a:lnTo>
                  <a:pt x="1291266" y="388620"/>
                </a:lnTo>
                <a:lnTo>
                  <a:pt x="1288091" y="372364"/>
                </a:lnTo>
                <a:lnTo>
                  <a:pt x="1282884" y="355600"/>
                </a:lnTo>
                <a:lnTo>
                  <a:pt x="1278312" y="339851"/>
                </a:lnTo>
                <a:lnTo>
                  <a:pt x="1257852" y="292480"/>
                </a:lnTo>
                <a:lnTo>
                  <a:pt x="1230433" y="248793"/>
                </a:lnTo>
                <a:lnTo>
                  <a:pt x="1196041" y="208406"/>
                </a:lnTo>
                <a:lnTo>
                  <a:pt x="987609" y="0"/>
                </a:lnTo>
                <a:close/>
              </a:path>
            </a:pathLst>
          </a:custGeom>
          <a:solidFill>
            <a:srgbClr val="0055A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362680" y="9088525"/>
            <a:ext cx="1925320" cy="1200150"/>
          </a:xfrm>
          <a:custGeom>
            <a:avLst/>
            <a:gdLst/>
            <a:ahLst/>
            <a:cxnLst/>
            <a:rect l="l" t="t" r="r" b="b"/>
            <a:pathLst>
              <a:path w="1925319" h="1200150">
                <a:moveTo>
                  <a:pt x="511809" y="0"/>
                </a:moveTo>
                <a:lnTo>
                  <a:pt x="463423" y="2044"/>
                </a:lnTo>
                <a:lnTo>
                  <a:pt x="414273" y="8864"/>
                </a:lnTo>
                <a:lnTo>
                  <a:pt x="366521" y="21145"/>
                </a:lnTo>
                <a:lnTo>
                  <a:pt x="296163" y="47066"/>
                </a:lnTo>
                <a:lnTo>
                  <a:pt x="251840" y="70256"/>
                </a:lnTo>
                <a:lnTo>
                  <a:pt x="208787" y="98234"/>
                </a:lnTo>
                <a:lnTo>
                  <a:pt x="168528" y="131648"/>
                </a:lnTo>
                <a:lnTo>
                  <a:pt x="131698" y="168490"/>
                </a:lnTo>
                <a:lnTo>
                  <a:pt x="98932" y="208737"/>
                </a:lnTo>
                <a:lnTo>
                  <a:pt x="70992" y="251028"/>
                </a:lnTo>
                <a:lnTo>
                  <a:pt x="47751" y="295376"/>
                </a:lnTo>
                <a:lnTo>
                  <a:pt x="28701" y="341756"/>
                </a:lnTo>
                <a:lnTo>
                  <a:pt x="21843" y="365632"/>
                </a:lnTo>
                <a:lnTo>
                  <a:pt x="14350" y="389508"/>
                </a:lnTo>
                <a:lnTo>
                  <a:pt x="9525" y="414070"/>
                </a:lnTo>
                <a:lnTo>
                  <a:pt x="5460" y="437946"/>
                </a:lnTo>
                <a:lnTo>
                  <a:pt x="2666" y="462495"/>
                </a:lnTo>
                <a:lnTo>
                  <a:pt x="0" y="511619"/>
                </a:lnTo>
                <a:lnTo>
                  <a:pt x="2666" y="561416"/>
                </a:lnTo>
                <a:lnTo>
                  <a:pt x="9525" y="609841"/>
                </a:lnTo>
                <a:lnTo>
                  <a:pt x="28701" y="681469"/>
                </a:lnTo>
                <a:lnTo>
                  <a:pt x="47751" y="727862"/>
                </a:lnTo>
                <a:lnTo>
                  <a:pt x="70992" y="772883"/>
                </a:lnTo>
                <a:lnTo>
                  <a:pt x="98932" y="815174"/>
                </a:lnTo>
                <a:lnTo>
                  <a:pt x="131698" y="855421"/>
                </a:lnTo>
                <a:lnTo>
                  <a:pt x="474979" y="1200059"/>
                </a:lnTo>
                <a:lnTo>
                  <a:pt x="1925319" y="1200059"/>
                </a:lnTo>
                <a:lnTo>
                  <a:pt x="874902" y="149390"/>
                </a:lnTo>
                <a:lnTo>
                  <a:pt x="836040" y="114604"/>
                </a:lnTo>
                <a:lnTo>
                  <a:pt x="794384" y="83908"/>
                </a:lnTo>
                <a:lnTo>
                  <a:pt x="751331" y="57975"/>
                </a:lnTo>
                <a:lnTo>
                  <a:pt x="681735" y="27965"/>
                </a:lnTo>
                <a:lnTo>
                  <a:pt x="658494" y="21145"/>
                </a:lnTo>
                <a:lnTo>
                  <a:pt x="634618" y="13639"/>
                </a:lnTo>
                <a:lnTo>
                  <a:pt x="610742" y="8864"/>
                </a:lnTo>
                <a:lnTo>
                  <a:pt x="586231" y="4775"/>
                </a:lnTo>
                <a:lnTo>
                  <a:pt x="561593" y="2044"/>
                </a:lnTo>
                <a:lnTo>
                  <a:pt x="537082" y="673"/>
                </a:lnTo>
                <a:lnTo>
                  <a:pt x="511809" y="0"/>
                </a:lnTo>
                <a:close/>
              </a:path>
            </a:pathLst>
          </a:custGeom>
          <a:solidFill>
            <a:srgbClr val="FECA3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045589" y="8391905"/>
            <a:ext cx="23031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taquilla: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Junior</a:t>
            </a:r>
            <a:r>
              <a:rPr sz="2400" spc="-1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$69.000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865614" y="1829816"/>
            <a:ext cx="8307070" cy="139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Pasaporte</a:t>
            </a:r>
            <a:r>
              <a:rPr sz="3200" b="1" spc="-1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055A7"/>
                </a:solidFill>
                <a:latin typeface="Arial"/>
                <a:cs typeface="Arial"/>
              </a:rPr>
              <a:t>JUNIOR</a:t>
            </a:r>
            <a:endParaRPr sz="3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2140"/>
              </a:spcBef>
            </a:pPr>
            <a:r>
              <a:rPr sz="2000" dirty="0">
                <a:latin typeface="Arial MT"/>
                <a:cs typeface="Arial MT"/>
              </a:rPr>
              <a:t>El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Pasaporte</a:t>
            </a:r>
            <a:r>
              <a:rPr sz="2000" spc="-1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Múltiple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Junior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del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Parque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del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Café,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diseñado</a:t>
            </a:r>
            <a:r>
              <a:rPr sz="2000" spc="-1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para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personas </a:t>
            </a:r>
            <a:r>
              <a:rPr sz="2000" dirty="0">
                <a:latin typeface="Arial MT"/>
                <a:cs typeface="Arial MT"/>
              </a:rPr>
              <a:t>entre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90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cm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124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cm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estatura.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865614" y="3501644"/>
            <a:ext cx="8018780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u="sng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üAtracciones</a:t>
            </a:r>
            <a:r>
              <a:rPr sz="2000" u="sng" spc="-9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ilimitadas: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Teleférico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Plaza,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Teleférico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Bambusario,</a:t>
            </a:r>
            <a:r>
              <a:rPr sz="2000" spc="-12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Yippe, </a:t>
            </a:r>
            <a:r>
              <a:rPr sz="2000" dirty="0">
                <a:latin typeface="Arial MT"/>
                <a:cs typeface="Arial MT"/>
              </a:rPr>
              <a:t>Montaña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Rusa,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Montaña</a:t>
            </a:r>
            <a:r>
              <a:rPr sz="2000" spc="-1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Acuática,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Show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del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Café,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Rápidos,</a:t>
            </a:r>
            <a:r>
              <a:rPr sz="2000" spc="-1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Tren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del </a:t>
            </a:r>
            <a:r>
              <a:rPr sz="2000" dirty="0">
                <a:latin typeface="Arial MT"/>
                <a:cs typeface="Arial MT"/>
              </a:rPr>
              <a:t>Café,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Pulpo,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Museo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del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Café,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Rueda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Panorámica,</a:t>
            </a:r>
            <a:r>
              <a:rPr sz="2000" spc="-1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El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Secreto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la </a:t>
            </a:r>
            <a:r>
              <a:rPr sz="2000" dirty="0">
                <a:latin typeface="Arial MT"/>
                <a:cs typeface="Arial MT"/>
              </a:rPr>
              <a:t>Naturaleza,</a:t>
            </a:r>
            <a:r>
              <a:rPr sz="2000" spc="-1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Mini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–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Chocones,</a:t>
            </a:r>
            <a:r>
              <a:rPr sz="2000" spc="-1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Rin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rin,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Barón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Rojo,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865614" y="5027421"/>
            <a:ext cx="8355330" cy="93471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2380"/>
              </a:lnSpc>
              <a:spcBef>
                <a:spcPts val="200"/>
              </a:spcBef>
            </a:pPr>
            <a:r>
              <a:rPr sz="2000" u="sng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•Atracciones</a:t>
            </a:r>
            <a:r>
              <a:rPr sz="2000" u="sng" spc="-9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limitadas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(acceso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una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vez):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Karts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Dobles,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Botes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Chocones, </a:t>
            </a:r>
            <a:r>
              <a:rPr sz="2000" dirty="0">
                <a:latin typeface="Arial MT"/>
                <a:cs typeface="Arial MT"/>
              </a:rPr>
              <a:t>Carroza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(Paseo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caballo)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ilimitadamente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que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apliquen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para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este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rango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de </a:t>
            </a:r>
            <a:r>
              <a:rPr sz="2000" spc="-10" dirty="0">
                <a:latin typeface="Arial MT"/>
                <a:cs typeface="Arial MT"/>
              </a:rPr>
              <a:t>estatura.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865614" y="6583806"/>
            <a:ext cx="7883525" cy="1517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27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ts val="2270"/>
              </a:lnSpc>
              <a:buFont typeface="Arial MT"/>
              <a:buChar char="•"/>
              <a:tabLst>
                <a:tab pos="354965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boletería</a:t>
            </a:r>
            <a:r>
              <a:rPr sz="2000" b="1" spc="-12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debe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solicitar</a:t>
            </a:r>
            <a:r>
              <a:rPr sz="2000" b="1" spc="-114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previamente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(mínimo</a:t>
            </a:r>
            <a:r>
              <a:rPr sz="2000" b="1" spc="-8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8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días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anterioridad)</a:t>
            </a:r>
            <a:r>
              <a:rPr sz="2000" b="1" spc="-1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indicando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fecha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visita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del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parque.</a:t>
            </a:r>
            <a:endParaRPr sz="20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Horario:</a:t>
            </a:r>
            <a:r>
              <a:rPr sz="2000" b="1" spc="-8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miércoles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domingo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09:00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am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6:00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pm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.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Sujeto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a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cambios.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9865614" y="1069339"/>
            <a:ext cx="758063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40" dirty="0"/>
              <a:t>PARQUE</a:t>
            </a:r>
            <a:r>
              <a:rPr spc="-190" dirty="0"/>
              <a:t> </a:t>
            </a:r>
            <a:r>
              <a:rPr spc="-30" dirty="0"/>
              <a:t>NACIONAL</a:t>
            </a:r>
            <a:r>
              <a:rPr spc="-204" dirty="0"/>
              <a:t> </a:t>
            </a:r>
            <a:r>
              <a:rPr dirty="0"/>
              <a:t>DEL</a:t>
            </a:r>
            <a:r>
              <a:rPr spc="-265" dirty="0"/>
              <a:t> </a:t>
            </a:r>
            <a:r>
              <a:rPr spc="-20" dirty="0"/>
              <a:t>CAFÉ</a:t>
            </a:r>
          </a:p>
        </p:txBody>
      </p:sp>
      <p:grpSp>
        <p:nvGrpSpPr>
          <p:cNvPr id="17" name="object 17"/>
          <p:cNvGrpSpPr/>
          <p:nvPr/>
        </p:nvGrpSpPr>
        <p:grpSpPr>
          <a:xfrm>
            <a:off x="0" y="1405127"/>
            <a:ext cx="3510915" cy="4015740"/>
            <a:chOff x="0" y="1405127"/>
            <a:chExt cx="3510915" cy="4015740"/>
          </a:xfrm>
          <a:solidFill>
            <a:srgbClr val="FECA34"/>
          </a:solidFill>
        </p:grpSpPr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405127"/>
              <a:ext cx="3510914" cy="4015359"/>
            </a:xfrm>
            <a:prstGeom prst="rect">
              <a:avLst/>
            </a:prstGeom>
            <a:grpFill/>
          </p:spPr>
        </p:pic>
        <p:sp>
          <p:nvSpPr>
            <p:cNvPr id="19" name="object 19"/>
            <p:cNvSpPr/>
            <p:nvPr/>
          </p:nvSpPr>
          <p:spPr>
            <a:xfrm>
              <a:off x="0" y="1431416"/>
              <a:ext cx="3440429" cy="3919220"/>
            </a:xfrm>
            <a:custGeom>
              <a:avLst/>
              <a:gdLst/>
              <a:ahLst/>
              <a:cxnLst/>
              <a:rect l="l" t="t" r="r" b="b"/>
              <a:pathLst>
                <a:path w="3440429" h="3919220">
                  <a:moveTo>
                    <a:pt x="3212973" y="0"/>
                  </a:moveTo>
                  <a:lnTo>
                    <a:pt x="215658" y="0"/>
                  </a:lnTo>
                  <a:lnTo>
                    <a:pt x="169849" y="4572"/>
                  </a:lnTo>
                  <a:lnTo>
                    <a:pt x="127190" y="17906"/>
                  </a:lnTo>
                  <a:lnTo>
                    <a:pt x="88590" y="38861"/>
                  </a:lnTo>
                  <a:lnTo>
                    <a:pt x="54955" y="66548"/>
                  </a:lnTo>
                  <a:lnTo>
                    <a:pt x="27203" y="100202"/>
                  </a:lnTo>
                  <a:lnTo>
                    <a:pt x="6249" y="138810"/>
                  </a:lnTo>
                  <a:lnTo>
                    <a:pt x="0" y="158876"/>
                  </a:lnTo>
                  <a:lnTo>
                    <a:pt x="0" y="3759962"/>
                  </a:lnTo>
                  <a:lnTo>
                    <a:pt x="27203" y="3818636"/>
                  </a:lnTo>
                  <a:lnTo>
                    <a:pt x="54955" y="3852291"/>
                  </a:lnTo>
                  <a:lnTo>
                    <a:pt x="88590" y="3879977"/>
                  </a:lnTo>
                  <a:lnTo>
                    <a:pt x="127190" y="3900931"/>
                  </a:lnTo>
                  <a:lnTo>
                    <a:pt x="169849" y="3914266"/>
                  </a:lnTo>
                  <a:lnTo>
                    <a:pt x="215658" y="3918839"/>
                  </a:lnTo>
                  <a:lnTo>
                    <a:pt x="3212973" y="3918839"/>
                  </a:lnTo>
                  <a:lnTo>
                    <a:pt x="3258820" y="3914266"/>
                  </a:lnTo>
                  <a:lnTo>
                    <a:pt x="3301365" y="3900931"/>
                  </a:lnTo>
                  <a:lnTo>
                    <a:pt x="3340100" y="3879977"/>
                  </a:lnTo>
                  <a:lnTo>
                    <a:pt x="3373628" y="3852291"/>
                  </a:lnTo>
                  <a:lnTo>
                    <a:pt x="3401441" y="3818636"/>
                  </a:lnTo>
                  <a:lnTo>
                    <a:pt x="3422396" y="3780028"/>
                  </a:lnTo>
                  <a:lnTo>
                    <a:pt x="3435730" y="3737482"/>
                  </a:lnTo>
                  <a:lnTo>
                    <a:pt x="3440303" y="3691636"/>
                  </a:lnTo>
                  <a:lnTo>
                    <a:pt x="3440303" y="227202"/>
                  </a:lnTo>
                  <a:lnTo>
                    <a:pt x="3435730" y="181355"/>
                  </a:lnTo>
                  <a:lnTo>
                    <a:pt x="3422396" y="138810"/>
                  </a:lnTo>
                  <a:lnTo>
                    <a:pt x="3401441" y="100202"/>
                  </a:lnTo>
                  <a:lnTo>
                    <a:pt x="3373628" y="66548"/>
                  </a:lnTo>
                  <a:lnTo>
                    <a:pt x="3340100" y="38861"/>
                  </a:lnTo>
                  <a:lnTo>
                    <a:pt x="3301365" y="17906"/>
                  </a:lnTo>
                  <a:lnTo>
                    <a:pt x="3258820" y="4572"/>
                  </a:lnTo>
                  <a:lnTo>
                    <a:pt x="321297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69824" y="3621404"/>
            <a:ext cx="254000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Reserva</a:t>
            </a:r>
            <a:r>
              <a:rPr sz="3200" b="1" spc="-12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3D3D3D"/>
                </a:solidFill>
                <a:latin typeface="Arial"/>
                <a:cs typeface="Arial"/>
              </a:rPr>
              <a:t>–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Orden</a:t>
            </a:r>
            <a:r>
              <a:rPr sz="3200" b="1" spc="-7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76161" y="3218433"/>
            <a:ext cx="7852409" cy="3272154"/>
            <a:chOff x="376161" y="3218433"/>
            <a:chExt cx="7852409" cy="3272154"/>
          </a:xfrm>
        </p:grpSpPr>
        <p:sp>
          <p:nvSpPr>
            <p:cNvPr id="22" name="object 22"/>
            <p:cNvSpPr/>
            <p:nvPr/>
          </p:nvSpPr>
          <p:spPr>
            <a:xfrm>
              <a:off x="376161" y="3224783"/>
              <a:ext cx="2234565" cy="0"/>
            </a:xfrm>
            <a:custGeom>
              <a:avLst/>
              <a:gdLst/>
              <a:ahLst/>
              <a:cxnLst/>
              <a:rect l="l" t="t" r="r" b="b"/>
              <a:pathLst>
                <a:path w="2234565">
                  <a:moveTo>
                    <a:pt x="0" y="0"/>
                  </a:moveTo>
                  <a:lnTo>
                    <a:pt x="2234323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67220" y="4901183"/>
              <a:ext cx="1761236" cy="1589405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369824" y="2025522"/>
            <a:ext cx="20764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D3D3D"/>
                </a:solidFill>
                <a:latin typeface="Arial"/>
                <a:cs typeface="Arial"/>
              </a:rPr>
              <a:t>Pueblo</a:t>
            </a:r>
            <a:r>
              <a:rPr sz="2400" b="1" spc="-7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spc="-40" dirty="0">
                <a:solidFill>
                  <a:srgbClr val="3D3D3D"/>
                </a:solidFill>
                <a:latin typeface="Arial"/>
                <a:cs typeface="Arial"/>
              </a:rPr>
              <a:t>Tapao, </a:t>
            </a: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Quindío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2475" y="0"/>
            <a:ext cx="7854315" cy="9754870"/>
            <a:chOff x="1522475" y="0"/>
            <a:chExt cx="7854315" cy="97548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9145" y="19049"/>
              <a:ext cx="6295262" cy="728446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5749" y="0"/>
              <a:ext cx="6237732" cy="7251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2475" y="6464795"/>
              <a:ext cx="7854315" cy="328993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549399" y="6490588"/>
              <a:ext cx="7827009" cy="3180080"/>
            </a:xfrm>
            <a:custGeom>
              <a:avLst/>
              <a:gdLst/>
              <a:ahLst/>
              <a:cxnLst/>
              <a:rect l="l" t="t" r="r" b="b"/>
              <a:pathLst>
                <a:path w="7827009" h="3180079">
                  <a:moveTo>
                    <a:pt x="7614793" y="0"/>
                  </a:moveTo>
                  <a:lnTo>
                    <a:pt x="212217" y="0"/>
                  </a:lnTo>
                  <a:lnTo>
                    <a:pt x="163575" y="5587"/>
                  </a:lnTo>
                  <a:lnTo>
                    <a:pt x="118872" y="21336"/>
                  </a:lnTo>
                  <a:lnTo>
                    <a:pt x="79501" y="45974"/>
                  </a:lnTo>
                  <a:lnTo>
                    <a:pt x="46609" y="78359"/>
                  </a:lnTo>
                  <a:lnTo>
                    <a:pt x="21590" y="117221"/>
                  </a:lnTo>
                  <a:lnTo>
                    <a:pt x="5587" y="161417"/>
                  </a:lnTo>
                  <a:lnTo>
                    <a:pt x="0" y="209423"/>
                  </a:lnTo>
                  <a:lnTo>
                    <a:pt x="0" y="2970593"/>
                  </a:lnTo>
                  <a:lnTo>
                    <a:pt x="5587" y="3018599"/>
                  </a:lnTo>
                  <a:lnTo>
                    <a:pt x="21590" y="3062668"/>
                  </a:lnTo>
                  <a:lnTo>
                    <a:pt x="46609" y="3101543"/>
                  </a:lnTo>
                  <a:lnTo>
                    <a:pt x="79501" y="3133966"/>
                  </a:lnTo>
                  <a:lnTo>
                    <a:pt x="118872" y="3158680"/>
                  </a:lnTo>
                  <a:lnTo>
                    <a:pt x="163575" y="3174441"/>
                  </a:lnTo>
                  <a:lnTo>
                    <a:pt x="212217" y="3179965"/>
                  </a:lnTo>
                  <a:lnTo>
                    <a:pt x="7614793" y="3179965"/>
                  </a:lnTo>
                  <a:lnTo>
                    <a:pt x="7663433" y="3174441"/>
                  </a:lnTo>
                  <a:lnTo>
                    <a:pt x="7708138" y="3158680"/>
                  </a:lnTo>
                  <a:lnTo>
                    <a:pt x="7747508" y="3133966"/>
                  </a:lnTo>
                  <a:lnTo>
                    <a:pt x="7780401" y="3101543"/>
                  </a:lnTo>
                  <a:lnTo>
                    <a:pt x="7805420" y="3062668"/>
                  </a:lnTo>
                  <a:lnTo>
                    <a:pt x="7821422" y="3018599"/>
                  </a:lnTo>
                  <a:lnTo>
                    <a:pt x="7827009" y="2970593"/>
                  </a:lnTo>
                  <a:lnTo>
                    <a:pt x="7827009" y="209423"/>
                  </a:lnTo>
                  <a:lnTo>
                    <a:pt x="7821422" y="161417"/>
                  </a:lnTo>
                  <a:lnTo>
                    <a:pt x="7805420" y="117221"/>
                  </a:lnTo>
                  <a:lnTo>
                    <a:pt x="7780401" y="78359"/>
                  </a:lnTo>
                  <a:lnTo>
                    <a:pt x="7747508" y="45974"/>
                  </a:lnTo>
                  <a:lnTo>
                    <a:pt x="7708138" y="21336"/>
                  </a:lnTo>
                  <a:lnTo>
                    <a:pt x="7663433" y="5587"/>
                  </a:lnTo>
                  <a:lnTo>
                    <a:pt x="7614793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826386" y="8296020"/>
              <a:ext cx="6685915" cy="0"/>
            </a:xfrm>
            <a:custGeom>
              <a:avLst/>
              <a:gdLst/>
              <a:ahLst/>
              <a:cxnLst/>
              <a:rect l="l" t="t" r="r" b="b"/>
              <a:pathLst>
                <a:path w="6685915">
                  <a:moveTo>
                    <a:pt x="0" y="0"/>
                  </a:moveTo>
                  <a:lnTo>
                    <a:pt x="6685661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593" y="0"/>
            <a:ext cx="1297940" cy="803910"/>
          </a:xfrm>
          <a:custGeom>
            <a:avLst/>
            <a:gdLst/>
            <a:ahLst/>
            <a:cxnLst/>
            <a:rect l="l" t="t" r="r" b="b"/>
            <a:pathLst>
              <a:path w="1297940" h="803910">
                <a:moveTo>
                  <a:pt x="987609" y="0"/>
                </a:moveTo>
                <a:lnTo>
                  <a:pt x="0" y="0"/>
                </a:lnTo>
                <a:lnTo>
                  <a:pt x="702062" y="702182"/>
                </a:lnTo>
                <a:lnTo>
                  <a:pt x="742486" y="736980"/>
                </a:lnTo>
                <a:lnTo>
                  <a:pt x="786174" y="764413"/>
                </a:lnTo>
                <a:lnTo>
                  <a:pt x="833570" y="784860"/>
                </a:lnTo>
                <a:lnTo>
                  <a:pt x="881906" y="797814"/>
                </a:lnTo>
                <a:lnTo>
                  <a:pt x="932097" y="803401"/>
                </a:lnTo>
                <a:lnTo>
                  <a:pt x="949280" y="803910"/>
                </a:lnTo>
                <a:lnTo>
                  <a:pt x="965549" y="803401"/>
                </a:lnTo>
                <a:lnTo>
                  <a:pt x="1015739" y="797814"/>
                </a:lnTo>
                <a:lnTo>
                  <a:pt x="1065002" y="784860"/>
                </a:lnTo>
                <a:lnTo>
                  <a:pt x="1111472" y="764413"/>
                </a:lnTo>
                <a:lnTo>
                  <a:pt x="1155617" y="736980"/>
                </a:lnTo>
                <a:lnTo>
                  <a:pt x="1196041" y="702182"/>
                </a:lnTo>
                <a:lnTo>
                  <a:pt x="1230433" y="661797"/>
                </a:lnTo>
                <a:lnTo>
                  <a:pt x="1257852" y="618109"/>
                </a:lnTo>
                <a:lnTo>
                  <a:pt x="1278312" y="571246"/>
                </a:lnTo>
                <a:lnTo>
                  <a:pt x="1282884" y="554990"/>
                </a:lnTo>
                <a:lnTo>
                  <a:pt x="1288091" y="538606"/>
                </a:lnTo>
                <a:lnTo>
                  <a:pt x="1291266" y="521970"/>
                </a:lnTo>
                <a:lnTo>
                  <a:pt x="1294060" y="505714"/>
                </a:lnTo>
                <a:lnTo>
                  <a:pt x="1295965" y="488950"/>
                </a:lnTo>
                <a:lnTo>
                  <a:pt x="1297870" y="455549"/>
                </a:lnTo>
                <a:lnTo>
                  <a:pt x="1295965" y="421640"/>
                </a:lnTo>
                <a:lnTo>
                  <a:pt x="1294060" y="404875"/>
                </a:lnTo>
                <a:lnTo>
                  <a:pt x="1291266" y="388620"/>
                </a:lnTo>
                <a:lnTo>
                  <a:pt x="1288091" y="372364"/>
                </a:lnTo>
                <a:lnTo>
                  <a:pt x="1282884" y="355600"/>
                </a:lnTo>
                <a:lnTo>
                  <a:pt x="1278312" y="339851"/>
                </a:lnTo>
                <a:lnTo>
                  <a:pt x="1257852" y="292480"/>
                </a:lnTo>
                <a:lnTo>
                  <a:pt x="1230433" y="248793"/>
                </a:lnTo>
                <a:lnTo>
                  <a:pt x="1196041" y="208406"/>
                </a:lnTo>
                <a:lnTo>
                  <a:pt x="987609" y="0"/>
                </a:lnTo>
                <a:close/>
              </a:path>
            </a:pathLst>
          </a:custGeom>
          <a:solidFill>
            <a:srgbClr val="0055A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849627" y="7026655"/>
            <a:ext cx="6550659" cy="2203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b="1" spc="-25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26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Pasaporte</a:t>
            </a:r>
            <a:r>
              <a:rPr sz="2400" spc="-1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Senior</a:t>
            </a:r>
            <a:r>
              <a:rPr sz="2400" spc="-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(70</a:t>
            </a:r>
            <a:r>
              <a:rPr sz="2400" spc="-1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años</a:t>
            </a:r>
            <a:r>
              <a:rPr sz="2400" spc="-1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400" spc="-1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adelante)</a:t>
            </a:r>
            <a:r>
              <a:rPr sz="2400" spc="-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$66.000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615"/>
              </a:spcBef>
            </a:pPr>
            <a:endParaRPr sz="2400">
              <a:latin typeface="Arial"/>
              <a:cs typeface="Arial"/>
            </a:endParaRPr>
          </a:p>
          <a:p>
            <a:pPr marL="20320" marR="4245610">
              <a:lnSpc>
                <a:spcPct val="100000"/>
              </a:lnSpc>
            </a:pP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taquilla: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Senior</a:t>
            </a:r>
            <a:r>
              <a:rPr sz="2400" spc="-1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$69.000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362680" y="9088525"/>
            <a:ext cx="1925320" cy="1200150"/>
          </a:xfrm>
          <a:custGeom>
            <a:avLst/>
            <a:gdLst/>
            <a:ahLst/>
            <a:cxnLst/>
            <a:rect l="l" t="t" r="r" b="b"/>
            <a:pathLst>
              <a:path w="1925319" h="1200150">
                <a:moveTo>
                  <a:pt x="511809" y="0"/>
                </a:moveTo>
                <a:lnTo>
                  <a:pt x="463423" y="2044"/>
                </a:lnTo>
                <a:lnTo>
                  <a:pt x="414273" y="8864"/>
                </a:lnTo>
                <a:lnTo>
                  <a:pt x="366521" y="21145"/>
                </a:lnTo>
                <a:lnTo>
                  <a:pt x="296163" y="47066"/>
                </a:lnTo>
                <a:lnTo>
                  <a:pt x="251840" y="70256"/>
                </a:lnTo>
                <a:lnTo>
                  <a:pt x="208787" y="98234"/>
                </a:lnTo>
                <a:lnTo>
                  <a:pt x="168528" y="131648"/>
                </a:lnTo>
                <a:lnTo>
                  <a:pt x="131698" y="168490"/>
                </a:lnTo>
                <a:lnTo>
                  <a:pt x="98932" y="208737"/>
                </a:lnTo>
                <a:lnTo>
                  <a:pt x="70992" y="251028"/>
                </a:lnTo>
                <a:lnTo>
                  <a:pt x="47751" y="295376"/>
                </a:lnTo>
                <a:lnTo>
                  <a:pt x="28701" y="341756"/>
                </a:lnTo>
                <a:lnTo>
                  <a:pt x="21843" y="365632"/>
                </a:lnTo>
                <a:lnTo>
                  <a:pt x="14350" y="389508"/>
                </a:lnTo>
                <a:lnTo>
                  <a:pt x="9525" y="414070"/>
                </a:lnTo>
                <a:lnTo>
                  <a:pt x="5460" y="437946"/>
                </a:lnTo>
                <a:lnTo>
                  <a:pt x="2666" y="462495"/>
                </a:lnTo>
                <a:lnTo>
                  <a:pt x="0" y="511619"/>
                </a:lnTo>
                <a:lnTo>
                  <a:pt x="2666" y="561416"/>
                </a:lnTo>
                <a:lnTo>
                  <a:pt x="9525" y="609841"/>
                </a:lnTo>
                <a:lnTo>
                  <a:pt x="28701" y="681469"/>
                </a:lnTo>
                <a:lnTo>
                  <a:pt x="47751" y="727862"/>
                </a:lnTo>
                <a:lnTo>
                  <a:pt x="70992" y="772883"/>
                </a:lnTo>
                <a:lnTo>
                  <a:pt x="98932" y="815174"/>
                </a:lnTo>
                <a:lnTo>
                  <a:pt x="131698" y="855421"/>
                </a:lnTo>
                <a:lnTo>
                  <a:pt x="474979" y="1200059"/>
                </a:lnTo>
                <a:lnTo>
                  <a:pt x="1925319" y="1200059"/>
                </a:lnTo>
                <a:lnTo>
                  <a:pt x="874902" y="149390"/>
                </a:lnTo>
                <a:lnTo>
                  <a:pt x="836040" y="114604"/>
                </a:lnTo>
                <a:lnTo>
                  <a:pt x="794384" y="83908"/>
                </a:lnTo>
                <a:lnTo>
                  <a:pt x="751331" y="57975"/>
                </a:lnTo>
                <a:lnTo>
                  <a:pt x="681735" y="27965"/>
                </a:lnTo>
                <a:lnTo>
                  <a:pt x="658494" y="21145"/>
                </a:lnTo>
                <a:lnTo>
                  <a:pt x="634618" y="13639"/>
                </a:lnTo>
                <a:lnTo>
                  <a:pt x="610742" y="8864"/>
                </a:lnTo>
                <a:lnTo>
                  <a:pt x="586231" y="4775"/>
                </a:lnTo>
                <a:lnTo>
                  <a:pt x="561593" y="2044"/>
                </a:lnTo>
                <a:lnTo>
                  <a:pt x="537082" y="673"/>
                </a:lnTo>
                <a:lnTo>
                  <a:pt x="511809" y="0"/>
                </a:lnTo>
                <a:close/>
              </a:path>
            </a:pathLst>
          </a:custGeom>
          <a:solidFill>
            <a:srgbClr val="FECA3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477247" y="7181850"/>
            <a:ext cx="67119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477247" y="1829816"/>
            <a:ext cx="8236584" cy="695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Pasaporte</a:t>
            </a:r>
            <a:r>
              <a:rPr sz="3200" b="1" spc="-1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055A7"/>
                </a:solidFill>
                <a:latin typeface="Arial"/>
                <a:cs typeface="Arial"/>
              </a:rPr>
              <a:t>SENIOR:</a:t>
            </a:r>
            <a:endParaRPr sz="3200">
              <a:latin typeface="Arial"/>
              <a:cs typeface="Arial"/>
            </a:endParaRPr>
          </a:p>
          <a:p>
            <a:pPr marL="12700" marR="65405">
              <a:lnSpc>
                <a:spcPct val="100000"/>
              </a:lnSpc>
              <a:spcBef>
                <a:spcPts val="2345"/>
              </a:spcBef>
            </a:pPr>
            <a:r>
              <a:rPr sz="2000" dirty="0">
                <a:latin typeface="Arial MT"/>
                <a:cs typeface="Arial MT"/>
              </a:rPr>
              <a:t>El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Pasaporte</a:t>
            </a:r>
            <a:r>
              <a:rPr sz="2000" spc="-1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Senior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del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Parque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del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Café,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para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personas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70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años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en </a:t>
            </a:r>
            <a:r>
              <a:rPr sz="2000" dirty="0">
                <a:latin typeface="Arial MT"/>
                <a:cs typeface="Arial MT"/>
              </a:rPr>
              <a:t>adelante,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incluye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el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acceso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ilimitado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todas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las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atracciones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mecánicas</a:t>
            </a:r>
            <a:r>
              <a:rPr sz="2000" spc="-110" dirty="0">
                <a:latin typeface="Arial MT"/>
                <a:cs typeface="Arial MT"/>
              </a:rPr>
              <a:t> </a:t>
            </a:r>
            <a:r>
              <a:rPr sz="2000" spc="-50" dirty="0">
                <a:latin typeface="Arial MT"/>
                <a:cs typeface="Arial MT"/>
              </a:rPr>
              <a:t>y </a:t>
            </a:r>
            <a:r>
              <a:rPr sz="2000" dirty="0">
                <a:latin typeface="Arial MT"/>
                <a:cs typeface="Arial MT"/>
              </a:rPr>
              <a:t>atractivos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culturales,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excluyendo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el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paseo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caballo.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95"/>
              </a:spcBef>
            </a:pPr>
            <a:endParaRPr sz="2000">
              <a:latin typeface="Arial MT"/>
              <a:cs typeface="Arial MT"/>
            </a:endParaRPr>
          </a:p>
          <a:p>
            <a:pPr marL="12700" marR="153035">
              <a:lnSpc>
                <a:spcPct val="100000"/>
              </a:lnSpc>
            </a:pPr>
            <a:r>
              <a:rPr sz="2000" u="sng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üAtracciones</a:t>
            </a:r>
            <a:r>
              <a:rPr sz="2000" u="sng" spc="-10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ilimitadas: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Todas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las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atracciones</a:t>
            </a:r>
            <a:r>
              <a:rPr sz="2000" spc="-1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mecánicas,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intensidad </a:t>
            </a:r>
            <a:r>
              <a:rPr sz="2000" dirty="0">
                <a:latin typeface="Arial MT"/>
                <a:cs typeface="Arial MT"/>
              </a:rPr>
              <a:t>extrema,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media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baja,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están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disponibles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el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pasaporte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senior.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Esto </a:t>
            </a:r>
            <a:r>
              <a:rPr sz="2000" dirty="0">
                <a:latin typeface="Arial MT"/>
                <a:cs typeface="Arial MT"/>
              </a:rPr>
              <a:t>incluye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atracciones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como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montaña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rusa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Krater,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el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Ciclón,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el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Barco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del </a:t>
            </a:r>
            <a:r>
              <a:rPr sz="2000" dirty="0">
                <a:latin typeface="Arial MT"/>
                <a:cs typeface="Arial MT"/>
              </a:rPr>
              <a:t>Café,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el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Carrusel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Cafeteritos,</a:t>
            </a:r>
            <a:r>
              <a:rPr sz="2000" spc="-1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entre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otras.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70"/>
              </a:spcBef>
            </a:pPr>
            <a:endParaRPr sz="2000">
              <a:latin typeface="Arial MT"/>
              <a:cs typeface="Arial MT"/>
            </a:endParaRPr>
          </a:p>
          <a:p>
            <a:pPr marL="12700" marR="5080">
              <a:lnSpc>
                <a:spcPts val="2380"/>
              </a:lnSpc>
            </a:pPr>
            <a:r>
              <a:rPr sz="2000" u="sng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üAtractivos</a:t>
            </a:r>
            <a:r>
              <a:rPr sz="2000" u="sng" spc="-6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Culturales</a:t>
            </a:r>
            <a:r>
              <a:rPr sz="2000" spc="-10" dirty="0">
                <a:latin typeface="Arial MT"/>
                <a:cs typeface="Arial MT"/>
              </a:rPr>
              <a:t>:</a:t>
            </a:r>
            <a:r>
              <a:rPr sz="2000" spc="-120" dirty="0">
                <a:latin typeface="Arial MT"/>
                <a:cs typeface="Arial MT"/>
              </a:rPr>
              <a:t> </a:t>
            </a:r>
            <a:r>
              <a:rPr sz="2000" spc="-35" dirty="0">
                <a:latin typeface="Arial MT"/>
                <a:cs typeface="Arial MT"/>
              </a:rPr>
              <a:t>Todas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las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experiencias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cafeteras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los</a:t>
            </a:r>
            <a:r>
              <a:rPr sz="2000" spc="-10" dirty="0">
                <a:latin typeface="Arial MT"/>
                <a:cs typeface="Arial MT"/>
              </a:rPr>
              <a:t> atractivos </a:t>
            </a:r>
            <a:r>
              <a:rPr sz="2000" dirty="0">
                <a:latin typeface="Arial MT"/>
                <a:cs typeface="Arial MT"/>
              </a:rPr>
              <a:t>culturales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también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están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incluidos.</a:t>
            </a:r>
            <a:r>
              <a:rPr sz="2000" spc="-1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Algunos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estos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atractivos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son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el </a:t>
            </a:r>
            <a:r>
              <a:rPr sz="2000" dirty="0">
                <a:latin typeface="Arial MT"/>
                <a:cs typeface="Arial MT"/>
              </a:rPr>
              <a:t>Sendero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del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Café,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el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Monumento</a:t>
            </a:r>
            <a:r>
              <a:rPr sz="2000" spc="-1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Cosecha,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spc="-30" dirty="0">
                <a:latin typeface="Arial MT"/>
                <a:cs typeface="Arial MT"/>
              </a:rPr>
              <a:t>Torre</a:t>
            </a:r>
            <a:r>
              <a:rPr sz="2000" spc="-11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Mirador,</a:t>
            </a:r>
            <a:r>
              <a:rPr sz="2000" spc="-1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el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Jeep </a:t>
            </a:r>
            <a:r>
              <a:rPr sz="2000" dirty="0">
                <a:latin typeface="Arial MT"/>
                <a:cs typeface="Arial MT"/>
              </a:rPr>
              <a:t>Willys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el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Bosque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Mitos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Leyendas.</a:t>
            </a:r>
            <a:r>
              <a:rPr sz="2000" spc="-1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Exclusiones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Paseo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Caballo: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El </a:t>
            </a:r>
            <a:r>
              <a:rPr sz="2000" dirty="0">
                <a:latin typeface="Arial MT"/>
                <a:cs typeface="Arial MT"/>
              </a:rPr>
              <a:t>pasaporte</a:t>
            </a:r>
            <a:r>
              <a:rPr sz="2000" spc="-1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senior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no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incluye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el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paseo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caballo.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9"/>
              </a:spcBef>
            </a:pPr>
            <a:endParaRPr sz="2000">
              <a:latin typeface="Arial MT"/>
              <a:cs typeface="Arial MT"/>
            </a:endParaRPr>
          </a:p>
          <a:p>
            <a:pPr marL="355600" marR="662305" indent="-342900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boletería</a:t>
            </a:r>
            <a:r>
              <a:rPr sz="2000" b="1" spc="-12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debe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solicitar</a:t>
            </a:r>
            <a:r>
              <a:rPr sz="2000" b="1" spc="-114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previamente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(mínimo</a:t>
            </a:r>
            <a:r>
              <a:rPr sz="2000" b="1" spc="-8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8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días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de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anterioridad)</a:t>
            </a:r>
            <a:r>
              <a:rPr sz="2000" b="1" spc="-1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indicando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fecha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visita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del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parque.</a:t>
            </a:r>
            <a:endParaRPr sz="2000">
              <a:latin typeface="Arial"/>
              <a:cs typeface="Arial"/>
            </a:endParaRPr>
          </a:p>
          <a:p>
            <a:pPr marL="355600" marR="357505" indent="-342900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Horario:</a:t>
            </a:r>
            <a:r>
              <a:rPr sz="2000" b="1" spc="-8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miércoles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domingo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09:00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am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6:00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pm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.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Sujeto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a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cambios.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9477247" y="1069339"/>
            <a:ext cx="758063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40" dirty="0"/>
              <a:t>PARQUE</a:t>
            </a:r>
            <a:r>
              <a:rPr spc="-190" dirty="0"/>
              <a:t> </a:t>
            </a:r>
            <a:r>
              <a:rPr spc="-30" dirty="0"/>
              <a:t>NACIONAL</a:t>
            </a:r>
            <a:r>
              <a:rPr spc="-204" dirty="0"/>
              <a:t> </a:t>
            </a:r>
            <a:r>
              <a:rPr dirty="0"/>
              <a:t>DEL</a:t>
            </a:r>
            <a:r>
              <a:rPr spc="-265" dirty="0"/>
              <a:t> </a:t>
            </a:r>
            <a:r>
              <a:rPr spc="-20" dirty="0"/>
              <a:t>CAFÉ</a:t>
            </a:r>
          </a:p>
        </p:txBody>
      </p:sp>
      <p:grpSp>
        <p:nvGrpSpPr>
          <p:cNvPr id="14" name="object 14"/>
          <p:cNvGrpSpPr/>
          <p:nvPr/>
        </p:nvGrpSpPr>
        <p:grpSpPr>
          <a:xfrm>
            <a:off x="0" y="1405127"/>
            <a:ext cx="3510915" cy="4015740"/>
            <a:chOff x="0" y="1405127"/>
            <a:chExt cx="3510915" cy="4015740"/>
          </a:xfrm>
          <a:solidFill>
            <a:srgbClr val="FECA34"/>
          </a:solidFill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405127"/>
              <a:ext cx="3510914" cy="4015359"/>
            </a:xfrm>
            <a:prstGeom prst="rect">
              <a:avLst/>
            </a:prstGeom>
            <a:grpFill/>
          </p:spPr>
        </p:pic>
        <p:sp>
          <p:nvSpPr>
            <p:cNvPr id="16" name="object 16"/>
            <p:cNvSpPr/>
            <p:nvPr/>
          </p:nvSpPr>
          <p:spPr>
            <a:xfrm>
              <a:off x="0" y="1431416"/>
              <a:ext cx="3440429" cy="3919220"/>
            </a:xfrm>
            <a:custGeom>
              <a:avLst/>
              <a:gdLst/>
              <a:ahLst/>
              <a:cxnLst/>
              <a:rect l="l" t="t" r="r" b="b"/>
              <a:pathLst>
                <a:path w="3440429" h="3919220">
                  <a:moveTo>
                    <a:pt x="3212973" y="0"/>
                  </a:moveTo>
                  <a:lnTo>
                    <a:pt x="215658" y="0"/>
                  </a:lnTo>
                  <a:lnTo>
                    <a:pt x="169849" y="4572"/>
                  </a:lnTo>
                  <a:lnTo>
                    <a:pt x="127190" y="17906"/>
                  </a:lnTo>
                  <a:lnTo>
                    <a:pt x="88590" y="38861"/>
                  </a:lnTo>
                  <a:lnTo>
                    <a:pt x="54955" y="66548"/>
                  </a:lnTo>
                  <a:lnTo>
                    <a:pt x="27203" y="100202"/>
                  </a:lnTo>
                  <a:lnTo>
                    <a:pt x="6249" y="138810"/>
                  </a:lnTo>
                  <a:lnTo>
                    <a:pt x="0" y="158876"/>
                  </a:lnTo>
                  <a:lnTo>
                    <a:pt x="0" y="3759962"/>
                  </a:lnTo>
                  <a:lnTo>
                    <a:pt x="27203" y="3818636"/>
                  </a:lnTo>
                  <a:lnTo>
                    <a:pt x="54955" y="3852291"/>
                  </a:lnTo>
                  <a:lnTo>
                    <a:pt x="88590" y="3879977"/>
                  </a:lnTo>
                  <a:lnTo>
                    <a:pt x="127190" y="3900931"/>
                  </a:lnTo>
                  <a:lnTo>
                    <a:pt x="169849" y="3914266"/>
                  </a:lnTo>
                  <a:lnTo>
                    <a:pt x="215658" y="3918839"/>
                  </a:lnTo>
                  <a:lnTo>
                    <a:pt x="3212973" y="3918839"/>
                  </a:lnTo>
                  <a:lnTo>
                    <a:pt x="3258820" y="3914266"/>
                  </a:lnTo>
                  <a:lnTo>
                    <a:pt x="3301365" y="3900931"/>
                  </a:lnTo>
                  <a:lnTo>
                    <a:pt x="3340100" y="3879977"/>
                  </a:lnTo>
                  <a:lnTo>
                    <a:pt x="3373628" y="3852291"/>
                  </a:lnTo>
                  <a:lnTo>
                    <a:pt x="3401441" y="3818636"/>
                  </a:lnTo>
                  <a:lnTo>
                    <a:pt x="3422396" y="3780028"/>
                  </a:lnTo>
                  <a:lnTo>
                    <a:pt x="3435730" y="3737482"/>
                  </a:lnTo>
                  <a:lnTo>
                    <a:pt x="3440303" y="3691636"/>
                  </a:lnTo>
                  <a:lnTo>
                    <a:pt x="3440303" y="227202"/>
                  </a:lnTo>
                  <a:lnTo>
                    <a:pt x="3435730" y="181355"/>
                  </a:lnTo>
                  <a:lnTo>
                    <a:pt x="3422396" y="138810"/>
                  </a:lnTo>
                  <a:lnTo>
                    <a:pt x="3401441" y="100202"/>
                  </a:lnTo>
                  <a:lnTo>
                    <a:pt x="3373628" y="66548"/>
                  </a:lnTo>
                  <a:lnTo>
                    <a:pt x="3340100" y="38861"/>
                  </a:lnTo>
                  <a:lnTo>
                    <a:pt x="3301365" y="17906"/>
                  </a:lnTo>
                  <a:lnTo>
                    <a:pt x="3258820" y="4572"/>
                  </a:lnTo>
                  <a:lnTo>
                    <a:pt x="321297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76161" y="3224783"/>
              <a:ext cx="2234565" cy="0"/>
            </a:xfrm>
            <a:custGeom>
              <a:avLst/>
              <a:gdLst/>
              <a:ahLst/>
              <a:cxnLst/>
              <a:rect l="l" t="t" r="r" b="b"/>
              <a:pathLst>
                <a:path w="2234565">
                  <a:moveTo>
                    <a:pt x="0" y="0"/>
                  </a:moveTo>
                  <a:lnTo>
                    <a:pt x="2234323" y="0"/>
                  </a:lnTo>
                </a:path>
              </a:pathLst>
            </a:custGeom>
            <a:grpFill/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69824" y="2025522"/>
            <a:ext cx="2540000" cy="262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67995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D3D3D"/>
                </a:solidFill>
                <a:latin typeface="Arial"/>
                <a:cs typeface="Arial"/>
              </a:rPr>
              <a:t>Pueblo</a:t>
            </a:r>
            <a:r>
              <a:rPr sz="2400" b="1" spc="-7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spc="-40" dirty="0">
                <a:solidFill>
                  <a:srgbClr val="3D3D3D"/>
                </a:solidFill>
                <a:latin typeface="Arial"/>
                <a:cs typeface="Arial"/>
              </a:rPr>
              <a:t>Tapao, </a:t>
            </a: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Quindío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15"/>
              </a:spcBef>
            </a:pP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Reserva</a:t>
            </a:r>
            <a:r>
              <a:rPr sz="3200" b="1" spc="-12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3D3D3D"/>
                </a:solidFill>
                <a:latin typeface="Arial"/>
                <a:cs typeface="Arial"/>
              </a:rPr>
              <a:t>–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Orden</a:t>
            </a:r>
            <a:r>
              <a:rPr sz="3200" b="1" spc="-7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95566" y="4765166"/>
            <a:ext cx="1911985" cy="172542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748139" y="575309"/>
            <a:ext cx="8540115" cy="6530340"/>
            <a:chOff x="9748139" y="575309"/>
            <a:chExt cx="8540115" cy="65303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48139" y="575309"/>
              <a:ext cx="5714746" cy="652995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55632" y="582294"/>
              <a:ext cx="5656199" cy="64714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10232" y="1405127"/>
              <a:ext cx="3477767" cy="401535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836140" y="1431416"/>
              <a:ext cx="3451860" cy="3919220"/>
            </a:xfrm>
            <a:custGeom>
              <a:avLst/>
              <a:gdLst/>
              <a:ahLst/>
              <a:cxnLst/>
              <a:rect l="l" t="t" r="r" b="b"/>
              <a:pathLst>
                <a:path w="3451859" h="3919220">
                  <a:moveTo>
                    <a:pt x="3224529" y="0"/>
                  </a:moveTo>
                  <a:lnTo>
                    <a:pt x="227329" y="0"/>
                  </a:lnTo>
                  <a:lnTo>
                    <a:pt x="181482" y="4572"/>
                  </a:lnTo>
                  <a:lnTo>
                    <a:pt x="138811" y="17906"/>
                  </a:lnTo>
                  <a:lnTo>
                    <a:pt x="100202" y="38861"/>
                  </a:lnTo>
                  <a:lnTo>
                    <a:pt x="66548" y="66548"/>
                  </a:lnTo>
                  <a:lnTo>
                    <a:pt x="38861" y="100202"/>
                  </a:lnTo>
                  <a:lnTo>
                    <a:pt x="17906" y="138810"/>
                  </a:lnTo>
                  <a:lnTo>
                    <a:pt x="4571" y="181355"/>
                  </a:lnTo>
                  <a:lnTo>
                    <a:pt x="0" y="227202"/>
                  </a:lnTo>
                  <a:lnTo>
                    <a:pt x="0" y="3691636"/>
                  </a:lnTo>
                  <a:lnTo>
                    <a:pt x="4571" y="3737482"/>
                  </a:lnTo>
                  <a:lnTo>
                    <a:pt x="17906" y="3780028"/>
                  </a:lnTo>
                  <a:lnTo>
                    <a:pt x="38861" y="3818636"/>
                  </a:lnTo>
                  <a:lnTo>
                    <a:pt x="66548" y="3852291"/>
                  </a:lnTo>
                  <a:lnTo>
                    <a:pt x="100202" y="3879977"/>
                  </a:lnTo>
                  <a:lnTo>
                    <a:pt x="138811" y="3900931"/>
                  </a:lnTo>
                  <a:lnTo>
                    <a:pt x="181482" y="3914266"/>
                  </a:lnTo>
                  <a:lnTo>
                    <a:pt x="227329" y="3918839"/>
                  </a:lnTo>
                  <a:lnTo>
                    <a:pt x="3224529" y="3918839"/>
                  </a:lnTo>
                  <a:lnTo>
                    <a:pt x="3270377" y="3914266"/>
                  </a:lnTo>
                  <a:lnTo>
                    <a:pt x="3313048" y="3900931"/>
                  </a:lnTo>
                  <a:lnTo>
                    <a:pt x="3351656" y="3879977"/>
                  </a:lnTo>
                  <a:lnTo>
                    <a:pt x="3385311" y="3852291"/>
                  </a:lnTo>
                  <a:lnTo>
                    <a:pt x="3412998" y="3818636"/>
                  </a:lnTo>
                  <a:lnTo>
                    <a:pt x="3433952" y="3780028"/>
                  </a:lnTo>
                  <a:lnTo>
                    <a:pt x="3447288" y="3737482"/>
                  </a:lnTo>
                  <a:lnTo>
                    <a:pt x="3451859" y="3691636"/>
                  </a:lnTo>
                  <a:lnTo>
                    <a:pt x="3451859" y="227202"/>
                  </a:lnTo>
                  <a:lnTo>
                    <a:pt x="3447288" y="181355"/>
                  </a:lnTo>
                  <a:lnTo>
                    <a:pt x="3433952" y="138810"/>
                  </a:lnTo>
                  <a:lnTo>
                    <a:pt x="3412998" y="100202"/>
                  </a:lnTo>
                  <a:lnTo>
                    <a:pt x="3385311" y="66548"/>
                  </a:lnTo>
                  <a:lnTo>
                    <a:pt x="3351656" y="38861"/>
                  </a:lnTo>
                  <a:lnTo>
                    <a:pt x="3313048" y="17906"/>
                  </a:lnTo>
                  <a:lnTo>
                    <a:pt x="3270377" y="4572"/>
                  </a:lnTo>
                  <a:lnTo>
                    <a:pt x="3224529" y="0"/>
                  </a:lnTo>
                  <a:close/>
                </a:path>
              </a:pathLst>
            </a:custGeom>
            <a:solidFill>
              <a:srgbClr val="FECA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5220314" y="2357373"/>
            <a:ext cx="10680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Bogotá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989819" y="3218433"/>
            <a:ext cx="7475220" cy="6364605"/>
            <a:chOff x="9989819" y="3218433"/>
            <a:chExt cx="7475220" cy="636460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89819" y="5673864"/>
              <a:ext cx="3951351" cy="390867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015854" y="5700648"/>
              <a:ext cx="3855720" cy="3811270"/>
            </a:xfrm>
            <a:custGeom>
              <a:avLst/>
              <a:gdLst/>
              <a:ahLst/>
              <a:cxnLst/>
              <a:rect l="l" t="t" r="r" b="b"/>
              <a:pathLst>
                <a:path w="3855719" h="3811270">
                  <a:moveTo>
                    <a:pt x="3604260" y="0"/>
                  </a:moveTo>
                  <a:lnTo>
                    <a:pt x="250951" y="0"/>
                  </a:lnTo>
                  <a:lnTo>
                    <a:pt x="205867" y="4063"/>
                  </a:lnTo>
                  <a:lnTo>
                    <a:pt x="163449" y="15748"/>
                  </a:lnTo>
                  <a:lnTo>
                    <a:pt x="124333" y="34289"/>
                  </a:lnTo>
                  <a:lnTo>
                    <a:pt x="89280" y="58927"/>
                  </a:lnTo>
                  <a:lnTo>
                    <a:pt x="59054" y="89154"/>
                  </a:lnTo>
                  <a:lnTo>
                    <a:pt x="34290" y="124206"/>
                  </a:lnTo>
                  <a:lnTo>
                    <a:pt x="15748" y="163322"/>
                  </a:lnTo>
                  <a:lnTo>
                    <a:pt x="4064" y="205739"/>
                  </a:lnTo>
                  <a:lnTo>
                    <a:pt x="0" y="250825"/>
                  </a:lnTo>
                  <a:lnTo>
                    <a:pt x="0" y="3560102"/>
                  </a:lnTo>
                  <a:lnTo>
                    <a:pt x="4064" y="3605199"/>
                  </a:lnTo>
                  <a:lnTo>
                    <a:pt x="15748" y="3647655"/>
                  </a:lnTo>
                  <a:lnTo>
                    <a:pt x="34290" y="3686733"/>
                  </a:lnTo>
                  <a:lnTo>
                    <a:pt x="59054" y="3721760"/>
                  </a:lnTo>
                  <a:lnTo>
                    <a:pt x="89280" y="3751999"/>
                  </a:lnTo>
                  <a:lnTo>
                    <a:pt x="124333" y="3776751"/>
                  </a:lnTo>
                  <a:lnTo>
                    <a:pt x="163449" y="3795318"/>
                  </a:lnTo>
                  <a:lnTo>
                    <a:pt x="205867" y="3806977"/>
                  </a:lnTo>
                  <a:lnTo>
                    <a:pt x="250951" y="3811016"/>
                  </a:lnTo>
                  <a:lnTo>
                    <a:pt x="3604260" y="3811016"/>
                  </a:lnTo>
                  <a:lnTo>
                    <a:pt x="3649345" y="3806977"/>
                  </a:lnTo>
                  <a:lnTo>
                    <a:pt x="3691889" y="3795318"/>
                  </a:lnTo>
                  <a:lnTo>
                    <a:pt x="3731006" y="3776751"/>
                  </a:lnTo>
                  <a:lnTo>
                    <a:pt x="3765931" y="3751999"/>
                  </a:lnTo>
                  <a:lnTo>
                    <a:pt x="3796156" y="3721760"/>
                  </a:lnTo>
                  <a:lnTo>
                    <a:pt x="3820922" y="3686733"/>
                  </a:lnTo>
                  <a:lnTo>
                    <a:pt x="3839464" y="3647655"/>
                  </a:lnTo>
                  <a:lnTo>
                    <a:pt x="3851148" y="3605199"/>
                  </a:lnTo>
                  <a:lnTo>
                    <a:pt x="3855212" y="3560102"/>
                  </a:lnTo>
                  <a:lnTo>
                    <a:pt x="3855212" y="250825"/>
                  </a:lnTo>
                  <a:lnTo>
                    <a:pt x="3851148" y="205739"/>
                  </a:lnTo>
                  <a:lnTo>
                    <a:pt x="3839464" y="163322"/>
                  </a:lnTo>
                  <a:lnTo>
                    <a:pt x="3820922" y="124206"/>
                  </a:lnTo>
                  <a:lnTo>
                    <a:pt x="3796156" y="89154"/>
                  </a:lnTo>
                  <a:lnTo>
                    <a:pt x="3765931" y="58927"/>
                  </a:lnTo>
                  <a:lnTo>
                    <a:pt x="3731006" y="34289"/>
                  </a:lnTo>
                  <a:lnTo>
                    <a:pt x="3691889" y="15748"/>
                  </a:lnTo>
                  <a:lnTo>
                    <a:pt x="3649345" y="4063"/>
                  </a:lnTo>
                  <a:lnTo>
                    <a:pt x="3604260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567542" y="3224783"/>
              <a:ext cx="6891020" cy="4547870"/>
            </a:xfrm>
            <a:custGeom>
              <a:avLst/>
              <a:gdLst/>
              <a:ahLst/>
              <a:cxnLst/>
              <a:rect l="l" t="t" r="r" b="b"/>
              <a:pathLst>
                <a:path w="6891019" h="4547870">
                  <a:moveTo>
                    <a:pt x="0" y="4547869"/>
                  </a:moveTo>
                  <a:lnTo>
                    <a:pt x="2536189" y="4547869"/>
                  </a:lnTo>
                </a:path>
                <a:path w="6891019" h="4547870">
                  <a:moveTo>
                    <a:pt x="4656328" y="0"/>
                  </a:moveTo>
                  <a:lnTo>
                    <a:pt x="6890639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047699" y="2124582"/>
            <a:ext cx="7473950" cy="3148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28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Pasaporte</a:t>
            </a:r>
            <a:r>
              <a:rPr sz="3200" b="1" spc="-1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Silver</a:t>
            </a:r>
            <a:r>
              <a:rPr sz="32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+</a:t>
            </a:r>
            <a:r>
              <a:rPr sz="32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055A7"/>
                </a:solidFill>
                <a:latin typeface="Arial"/>
                <a:cs typeface="Arial"/>
              </a:rPr>
              <a:t>Combo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385"/>
              </a:spcBef>
            </a:pPr>
            <a:r>
              <a:rPr sz="2000" b="1" u="sng" spc="-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Incluye: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900" b="1" dirty="0">
                <a:latin typeface="Arial"/>
                <a:cs typeface="Arial"/>
              </a:rPr>
              <a:t>29</a:t>
            </a:r>
            <a:r>
              <a:rPr sz="1900" b="1" spc="-90" dirty="0">
                <a:latin typeface="Arial"/>
                <a:cs typeface="Arial"/>
              </a:rPr>
              <a:t> </a:t>
            </a:r>
            <a:r>
              <a:rPr sz="1900" b="1" dirty="0">
                <a:latin typeface="Arial"/>
                <a:cs typeface="Arial"/>
              </a:rPr>
              <a:t>atracciones</a:t>
            </a:r>
            <a:r>
              <a:rPr sz="1900" b="1" spc="-25" dirty="0">
                <a:latin typeface="Arial"/>
                <a:cs typeface="Arial"/>
              </a:rPr>
              <a:t> </a:t>
            </a:r>
            <a:r>
              <a:rPr sz="1900" b="1" spc="-10" dirty="0">
                <a:latin typeface="Arial"/>
                <a:cs typeface="Arial"/>
              </a:rPr>
              <a:t>ilimitadas</a:t>
            </a:r>
            <a:r>
              <a:rPr sz="1900" b="1" spc="-70" dirty="0">
                <a:latin typeface="Arial"/>
                <a:cs typeface="Arial"/>
              </a:rPr>
              <a:t> </a:t>
            </a:r>
            <a:r>
              <a:rPr sz="1900" b="1" dirty="0">
                <a:latin typeface="Arial"/>
                <a:cs typeface="Arial"/>
              </a:rPr>
              <a:t>entre</a:t>
            </a:r>
            <a:r>
              <a:rPr sz="1900" b="1" spc="-75" dirty="0">
                <a:latin typeface="Arial"/>
                <a:cs typeface="Arial"/>
              </a:rPr>
              <a:t> </a:t>
            </a:r>
            <a:r>
              <a:rPr sz="1900" b="1" spc="-10" dirty="0">
                <a:latin typeface="Arial"/>
                <a:cs typeface="Arial"/>
              </a:rPr>
              <a:t>infantiles,</a:t>
            </a:r>
            <a:r>
              <a:rPr sz="1900" b="1" spc="-90" dirty="0">
                <a:latin typeface="Arial"/>
                <a:cs typeface="Arial"/>
              </a:rPr>
              <a:t> </a:t>
            </a:r>
            <a:r>
              <a:rPr sz="1900" b="1" spc="-10" dirty="0">
                <a:latin typeface="Arial"/>
                <a:cs typeface="Arial"/>
              </a:rPr>
              <a:t>familiares</a:t>
            </a:r>
            <a:r>
              <a:rPr sz="1900" b="1" spc="-45" dirty="0">
                <a:latin typeface="Arial"/>
                <a:cs typeface="Arial"/>
              </a:rPr>
              <a:t> </a:t>
            </a:r>
            <a:r>
              <a:rPr sz="1900" b="1" dirty="0">
                <a:latin typeface="Arial"/>
                <a:cs typeface="Arial"/>
              </a:rPr>
              <a:t>y</a:t>
            </a:r>
            <a:r>
              <a:rPr sz="1900" b="1" spc="-85" dirty="0">
                <a:latin typeface="Arial"/>
                <a:cs typeface="Arial"/>
              </a:rPr>
              <a:t> </a:t>
            </a:r>
            <a:r>
              <a:rPr sz="1900" b="1" spc="-10" dirty="0">
                <a:latin typeface="Arial"/>
                <a:cs typeface="Arial"/>
              </a:rPr>
              <a:t>extremas: </a:t>
            </a:r>
            <a:r>
              <a:rPr sz="1900" spc="-20" dirty="0">
                <a:latin typeface="Arial MT"/>
                <a:cs typeface="Arial MT"/>
              </a:rPr>
              <a:t>Acuario,</a:t>
            </a:r>
            <a:r>
              <a:rPr sz="1900" spc="-114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Aviones,</a:t>
            </a:r>
            <a:r>
              <a:rPr sz="1900" spc="-114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Buggies,</a:t>
            </a:r>
            <a:r>
              <a:rPr sz="1900" spc="-6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Bus</a:t>
            </a:r>
            <a:r>
              <a:rPr sz="1900" spc="-10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Loco,</a:t>
            </a:r>
            <a:r>
              <a:rPr sz="1900" spc="-8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Dragon</a:t>
            </a:r>
            <a:r>
              <a:rPr sz="1900" spc="-40" dirty="0">
                <a:latin typeface="Arial MT"/>
                <a:cs typeface="Arial MT"/>
              </a:rPr>
              <a:t> </a:t>
            </a:r>
            <a:r>
              <a:rPr sz="1900" spc="-20" dirty="0">
                <a:latin typeface="Arial MT"/>
                <a:cs typeface="Arial MT"/>
              </a:rPr>
              <a:t>Fly,</a:t>
            </a:r>
            <a:r>
              <a:rPr sz="1900" spc="-11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Mini</a:t>
            </a:r>
            <a:r>
              <a:rPr sz="1900" spc="-7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chocones,</a:t>
            </a:r>
            <a:r>
              <a:rPr sz="1900" spc="-55" dirty="0">
                <a:latin typeface="Arial MT"/>
                <a:cs typeface="Arial MT"/>
              </a:rPr>
              <a:t> </a:t>
            </a:r>
            <a:r>
              <a:rPr sz="1900" spc="-20" dirty="0">
                <a:latin typeface="Arial MT"/>
                <a:cs typeface="Arial MT"/>
              </a:rPr>
              <a:t>Mini </a:t>
            </a:r>
            <a:r>
              <a:rPr sz="1900" dirty="0">
                <a:latin typeface="Arial MT"/>
                <a:cs typeface="Arial MT"/>
              </a:rPr>
              <a:t>Rueda,</a:t>
            </a:r>
            <a:r>
              <a:rPr sz="1900" spc="-9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Montaña</a:t>
            </a:r>
            <a:r>
              <a:rPr sz="1900" spc="-6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Rusa,</a:t>
            </a:r>
            <a:r>
              <a:rPr sz="1900" spc="-114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Paseo</a:t>
            </a:r>
            <a:r>
              <a:rPr sz="1900" spc="-8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Pirata,</a:t>
            </a:r>
            <a:r>
              <a:rPr sz="1900" spc="-9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Play</a:t>
            </a:r>
            <a:r>
              <a:rPr sz="1900" spc="-9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Ground,</a:t>
            </a:r>
            <a:r>
              <a:rPr sz="1900" spc="-8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Sillas</a:t>
            </a:r>
            <a:r>
              <a:rPr sz="1900" spc="-105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Voladoras, </a:t>
            </a:r>
            <a:r>
              <a:rPr sz="1900" dirty="0">
                <a:latin typeface="Arial MT"/>
                <a:cs typeface="Arial MT"/>
              </a:rPr>
              <a:t>Soft</a:t>
            </a:r>
            <a:r>
              <a:rPr sz="1900" spc="-135" dirty="0">
                <a:latin typeface="Arial MT"/>
                <a:cs typeface="Arial MT"/>
              </a:rPr>
              <a:t> </a:t>
            </a:r>
            <a:r>
              <a:rPr sz="1900" spc="-30" dirty="0">
                <a:latin typeface="Arial MT"/>
                <a:cs typeface="Arial MT"/>
              </a:rPr>
              <a:t>Play,</a:t>
            </a:r>
            <a:r>
              <a:rPr sz="1900" spc="-110" dirty="0">
                <a:latin typeface="Arial MT"/>
                <a:cs typeface="Arial MT"/>
              </a:rPr>
              <a:t> </a:t>
            </a:r>
            <a:r>
              <a:rPr sz="1900" spc="-25" dirty="0">
                <a:latin typeface="Arial MT"/>
                <a:cs typeface="Arial MT"/>
              </a:rPr>
              <a:t>Tortugas,</a:t>
            </a:r>
            <a:r>
              <a:rPr sz="1900" spc="-6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Vía</a:t>
            </a:r>
            <a:r>
              <a:rPr sz="1900" spc="-105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Panamericana, </a:t>
            </a:r>
            <a:r>
              <a:rPr sz="1900" dirty="0">
                <a:latin typeface="Arial MT"/>
                <a:cs typeface="Arial MT"/>
              </a:rPr>
              <a:t>Carrusel,</a:t>
            </a:r>
            <a:r>
              <a:rPr sz="1900" spc="-4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Magic</a:t>
            </a:r>
            <a:r>
              <a:rPr sz="1900" spc="-105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Bikes, </a:t>
            </a:r>
            <a:r>
              <a:rPr sz="1900" dirty="0">
                <a:latin typeface="Arial MT"/>
                <a:cs typeface="Arial MT"/>
              </a:rPr>
              <a:t>Monasterio</a:t>
            </a:r>
            <a:r>
              <a:rPr sz="1900" spc="-12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Incliniado,</a:t>
            </a:r>
            <a:r>
              <a:rPr sz="1900" spc="-5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Mundo</a:t>
            </a:r>
            <a:r>
              <a:rPr sz="1900" spc="-5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Natural,</a:t>
            </a:r>
            <a:r>
              <a:rPr sz="1900" spc="-110" dirty="0">
                <a:latin typeface="Arial MT"/>
                <a:cs typeface="Arial MT"/>
              </a:rPr>
              <a:t> </a:t>
            </a:r>
            <a:r>
              <a:rPr sz="1900" spc="-30" dirty="0">
                <a:latin typeface="Arial MT"/>
                <a:cs typeface="Arial MT"/>
              </a:rPr>
              <a:t>Tacitas</a:t>
            </a:r>
            <a:r>
              <a:rPr sz="1900" spc="-10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de</a:t>
            </a:r>
            <a:r>
              <a:rPr sz="1900" spc="-12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Té,</a:t>
            </a:r>
            <a:r>
              <a:rPr sz="1900" spc="-130" dirty="0">
                <a:latin typeface="Arial MT"/>
                <a:cs typeface="Arial MT"/>
              </a:rPr>
              <a:t> </a:t>
            </a:r>
            <a:r>
              <a:rPr sz="1900" spc="-30" dirty="0">
                <a:latin typeface="Arial MT"/>
                <a:cs typeface="Arial MT"/>
              </a:rPr>
              <a:t>Teatro</a:t>
            </a:r>
            <a:r>
              <a:rPr sz="1900" spc="-10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5D,</a:t>
            </a:r>
            <a:r>
              <a:rPr sz="1900" spc="-130" dirty="0">
                <a:latin typeface="Arial MT"/>
                <a:cs typeface="Arial MT"/>
              </a:rPr>
              <a:t> </a:t>
            </a:r>
            <a:r>
              <a:rPr sz="1900" spc="-20" dirty="0">
                <a:latin typeface="Arial MT"/>
                <a:cs typeface="Arial MT"/>
              </a:rPr>
              <a:t>Tren </a:t>
            </a:r>
            <a:r>
              <a:rPr sz="1900" dirty="0">
                <a:latin typeface="Arial MT"/>
                <a:cs typeface="Arial MT"/>
              </a:rPr>
              <a:t>Rio</a:t>
            </a:r>
            <a:r>
              <a:rPr sz="1900" spc="-105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Grande,</a:t>
            </a:r>
            <a:r>
              <a:rPr sz="1900" spc="-114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Troncos,</a:t>
            </a:r>
            <a:r>
              <a:rPr sz="1900" spc="-7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Moto</a:t>
            </a:r>
            <a:r>
              <a:rPr sz="1900" spc="-8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Disko,</a:t>
            </a:r>
            <a:r>
              <a:rPr sz="1900" spc="-114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Black</a:t>
            </a:r>
            <a:r>
              <a:rPr sz="1900" spc="-10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Hole,</a:t>
            </a:r>
            <a:r>
              <a:rPr sz="1900" spc="-9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Chocones,</a:t>
            </a:r>
            <a:r>
              <a:rPr sz="1900" spc="-55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Ranger, Tropicana,</a:t>
            </a:r>
            <a:r>
              <a:rPr sz="1900" spc="-70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Vertical</a:t>
            </a:r>
            <a:r>
              <a:rPr sz="1900" spc="-9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Swing</a:t>
            </a:r>
            <a:r>
              <a:rPr sz="1900" spc="-6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e</a:t>
            </a:r>
            <a:r>
              <a:rPr sz="1900" spc="-100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Ikaro.</a:t>
            </a:r>
            <a:endParaRPr sz="19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47699" y="5561202"/>
            <a:ext cx="537083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b="1" dirty="0">
                <a:latin typeface="Arial"/>
                <a:cs typeface="Arial"/>
              </a:rPr>
              <a:t>Combo:</a:t>
            </a:r>
            <a:r>
              <a:rPr sz="1900" b="1" spc="-85" dirty="0">
                <a:latin typeface="Arial"/>
                <a:cs typeface="Arial"/>
              </a:rPr>
              <a:t> </a:t>
            </a:r>
            <a:r>
              <a:rPr sz="1900" dirty="0">
                <a:latin typeface="Arial MT"/>
                <a:cs typeface="Arial MT"/>
              </a:rPr>
              <a:t>Perro</a:t>
            </a:r>
            <a:r>
              <a:rPr sz="1900" spc="-7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caliente</a:t>
            </a:r>
            <a:r>
              <a:rPr sz="1900" spc="-4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+</a:t>
            </a:r>
            <a:r>
              <a:rPr sz="1900" spc="-114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gaseosa</a:t>
            </a:r>
            <a:r>
              <a:rPr sz="1900" spc="-3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250ml</a:t>
            </a:r>
            <a:r>
              <a:rPr sz="1900" spc="-6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+</a:t>
            </a:r>
            <a:r>
              <a:rPr sz="1900" spc="-114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paleta.</a:t>
            </a:r>
            <a:endParaRPr sz="19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47699" y="6140576"/>
            <a:ext cx="7233284" cy="604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900" b="1" dirty="0">
                <a:latin typeface="Arial"/>
                <a:cs typeface="Arial"/>
              </a:rPr>
              <a:t>No</a:t>
            </a:r>
            <a:r>
              <a:rPr sz="1900" b="1" spc="-130" dirty="0">
                <a:latin typeface="Arial"/>
                <a:cs typeface="Arial"/>
              </a:rPr>
              <a:t> </a:t>
            </a:r>
            <a:r>
              <a:rPr sz="1900" b="1" dirty="0">
                <a:latin typeface="Arial"/>
                <a:cs typeface="Arial"/>
              </a:rPr>
              <a:t>incluye:</a:t>
            </a:r>
            <a:r>
              <a:rPr sz="1900" b="1" spc="-25" dirty="0">
                <a:latin typeface="Arial"/>
                <a:cs typeface="Arial"/>
              </a:rPr>
              <a:t> </a:t>
            </a:r>
            <a:r>
              <a:rPr sz="1900" dirty="0">
                <a:latin typeface="Arial MT"/>
                <a:cs typeface="Arial MT"/>
              </a:rPr>
              <a:t>Crazy</a:t>
            </a:r>
            <a:r>
              <a:rPr sz="1900" spc="-60" dirty="0">
                <a:latin typeface="Arial MT"/>
                <a:cs typeface="Arial MT"/>
              </a:rPr>
              <a:t> </a:t>
            </a:r>
            <a:r>
              <a:rPr sz="1900" spc="-20" dirty="0">
                <a:latin typeface="Arial MT"/>
                <a:cs typeface="Arial MT"/>
              </a:rPr>
              <a:t>Jump,</a:t>
            </a:r>
            <a:r>
              <a:rPr sz="1900" spc="-11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Air</a:t>
            </a:r>
            <a:r>
              <a:rPr sz="1900" spc="-9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Race,</a:t>
            </a:r>
            <a:r>
              <a:rPr sz="1900" spc="-7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Quantum,</a:t>
            </a:r>
            <a:r>
              <a:rPr sz="1900" spc="-4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Xtreme,</a:t>
            </a:r>
            <a:r>
              <a:rPr sz="1900" spc="-6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Sky</a:t>
            </a:r>
            <a:r>
              <a:rPr sz="1900" spc="-100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Coaster, </a:t>
            </a:r>
            <a:r>
              <a:rPr sz="1900" dirty="0">
                <a:latin typeface="Arial MT"/>
                <a:cs typeface="Arial MT"/>
              </a:rPr>
              <a:t>paseo</a:t>
            </a:r>
            <a:r>
              <a:rPr sz="1900" spc="-4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a</a:t>
            </a:r>
            <a:r>
              <a:rPr sz="1900" spc="-7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caballo,</a:t>
            </a:r>
            <a:r>
              <a:rPr sz="1900" spc="-3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karts</a:t>
            </a:r>
            <a:r>
              <a:rPr sz="1900" spc="-7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y</a:t>
            </a:r>
            <a:r>
              <a:rPr sz="1900" spc="-9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juegos</a:t>
            </a:r>
            <a:r>
              <a:rPr sz="1900" spc="-3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de</a:t>
            </a:r>
            <a:r>
              <a:rPr sz="1900" spc="-70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destrezas.</a:t>
            </a:r>
            <a:endParaRPr sz="19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47699" y="7054088"/>
            <a:ext cx="6836409" cy="1397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endParaRPr sz="1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b="1" spc="-114" dirty="0">
                <a:solidFill>
                  <a:srgbClr val="0055A7"/>
                </a:solidFill>
                <a:latin typeface="Arial"/>
                <a:cs typeface="Arial"/>
              </a:rPr>
              <a:t>PASAPORTE</a:t>
            </a:r>
            <a:r>
              <a:rPr sz="1900" b="1" spc="-110" dirty="0">
                <a:solidFill>
                  <a:srgbClr val="0055A7"/>
                </a:solidFill>
                <a:latin typeface="Arial"/>
                <a:cs typeface="Arial"/>
              </a:rPr>
              <a:t> VÁLIDO</a:t>
            </a:r>
            <a:r>
              <a:rPr sz="1900" b="1" spc="-1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spc="-100" dirty="0">
                <a:solidFill>
                  <a:srgbClr val="0055A7"/>
                </a:solidFill>
                <a:latin typeface="Arial"/>
                <a:cs typeface="Arial"/>
              </a:rPr>
              <a:t>PARA</a:t>
            </a:r>
            <a:r>
              <a:rPr sz="1900" b="1" spc="-1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spc="-114" dirty="0">
                <a:solidFill>
                  <a:srgbClr val="0055A7"/>
                </a:solidFill>
                <a:latin typeface="Arial"/>
                <a:cs typeface="Arial"/>
              </a:rPr>
              <a:t>PERSONAS</a:t>
            </a:r>
            <a:r>
              <a:rPr sz="1900" b="1" spc="-11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spc="-90" dirty="0">
                <a:solidFill>
                  <a:srgbClr val="0055A7"/>
                </a:solidFill>
                <a:latin typeface="Arial"/>
                <a:cs typeface="Arial"/>
              </a:rPr>
              <a:t>QUE</a:t>
            </a:r>
            <a:r>
              <a:rPr sz="1900" b="1" spc="-1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spc="-105" dirty="0">
                <a:solidFill>
                  <a:srgbClr val="0055A7"/>
                </a:solidFill>
                <a:latin typeface="Arial"/>
                <a:cs typeface="Arial"/>
              </a:rPr>
              <a:t>MIDAN</a:t>
            </a:r>
            <a:r>
              <a:rPr sz="1900" b="1" spc="-1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spc="-105" dirty="0">
                <a:solidFill>
                  <a:srgbClr val="0055A7"/>
                </a:solidFill>
                <a:latin typeface="Arial"/>
                <a:cs typeface="Arial"/>
              </a:rPr>
              <a:t>MENOS</a:t>
            </a:r>
            <a:r>
              <a:rPr sz="1900" b="1" spc="-1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spc="-25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endParaRPr sz="1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900" b="1" spc="-90" dirty="0">
                <a:solidFill>
                  <a:srgbClr val="0055A7"/>
                </a:solidFill>
                <a:latin typeface="Arial"/>
                <a:cs typeface="Arial"/>
              </a:rPr>
              <a:t>149</a:t>
            </a:r>
            <a:r>
              <a:rPr sz="1900" b="1" spc="-1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spc="-90" dirty="0">
                <a:solidFill>
                  <a:srgbClr val="0055A7"/>
                </a:solidFill>
                <a:latin typeface="Arial"/>
                <a:cs typeface="Arial"/>
              </a:rPr>
              <a:t>CMS</a:t>
            </a:r>
            <a:r>
              <a:rPr sz="1900" b="1" spc="-1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spc="-20" dirty="0">
                <a:solidFill>
                  <a:srgbClr val="0055A7"/>
                </a:solidFill>
                <a:latin typeface="Arial"/>
                <a:cs typeface="Arial"/>
              </a:rPr>
              <a:t>–</a:t>
            </a:r>
            <a:r>
              <a:rPr sz="1900" b="1" spc="-1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spc="-114" dirty="0">
                <a:solidFill>
                  <a:srgbClr val="0055A7"/>
                </a:solidFill>
                <a:latin typeface="Arial"/>
                <a:cs typeface="Arial"/>
              </a:rPr>
              <a:t>Recomendado</a:t>
            </a:r>
            <a:r>
              <a:rPr sz="1900" b="1" spc="-12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spc="-100" dirty="0">
                <a:solidFill>
                  <a:srgbClr val="0055A7"/>
                </a:solidFill>
                <a:latin typeface="Arial"/>
                <a:cs typeface="Arial"/>
              </a:rPr>
              <a:t>para</a:t>
            </a:r>
            <a:r>
              <a:rPr sz="1900" b="1" spc="-1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spc="-100" dirty="0">
                <a:solidFill>
                  <a:srgbClr val="0055A7"/>
                </a:solidFill>
                <a:latin typeface="Arial"/>
                <a:cs typeface="Arial"/>
              </a:rPr>
              <a:t>niños</a:t>
            </a:r>
            <a:r>
              <a:rPr sz="1900" b="1" spc="-1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spc="-105" dirty="0">
                <a:solidFill>
                  <a:srgbClr val="0055A7"/>
                </a:solidFill>
                <a:latin typeface="Arial"/>
                <a:cs typeface="Arial"/>
              </a:rPr>
              <a:t>hasta</a:t>
            </a:r>
            <a:r>
              <a:rPr sz="1900" b="1" spc="-1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spc="-20" dirty="0">
                <a:solidFill>
                  <a:srgbClr val="0055A7"/>
                </a:solidFill>
                <a:latin typeface="Arial"/>
                <a:cs typeface="Arial"/>
              </a:rPr>
              <a:t>9</a:t>
            </a:r>
            <a:r>
              <a:rPr sz="1900" b="1" spc="-1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0055A7"/>
                </a:solidFill>
                <a:latin typeface="Arial"/>
                <a:cs typeface="Arial"/>
              </a:rPr>
              <a:t>años.</a:t>
            </a:r>
            <a:endParaRPr sz="1900">
              <a:latin typeface="Arial"/>
              <a:cs typeface="Arial"/>
            </a:endParaRPr>
          </a:p>
          <a:p>
            <a:pPr marL="78740">
              <a:lnSpc>
                <a:spcPct val="100000"/>
              </a:lnSpc>
              <a:spcBef>
                <a:spcPts val="1590"/>
              </a:spcBef>
            </a:pP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Pasaporte</a:t>
            </a:r>
            <a:r>
              <a:rPr sz="19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válido</a:t>
            </a:r>
            <a:r>
              <a:rPr sz="1900" b="1" spc="-1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T.</a:t>
            </a:r>
            <a:r>
              <a:rPr sz="19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BAJA:</a:t>
            </a:r>
            <a:r>
              <a:rPr sz="19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viernes,</a:t>
            </a:r>
            <a:r>
              <a:rPr sz="1900" b="1" spc="-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sabado</a:t>
            </a:r>
            <a:r>
              <a:rPr sz="19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y</a:t>
            </a:r>
            <a:r>
              <a:rPr sz="19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domingo</a:t>
            </a:r>
            <a:r>
              <a:rPr sz="19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spc="-50" dirty="0">
                <a:solidFill>
                  <a:srgbClr val="0055A7"/>
                </a:solidFill>
                <a:latin typeface="Arial"/>
                <a:cs typeface="Arial"/>
              </a:rPr>
              <a:t>y</a:t>
            </a:r>
            <a:endParaRPr sz="19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14145" y="8441563"/>
            <a:ext cx="6908800" cy="5949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2210"/>
              </a:lnSpc>
              <a:spcBef>
                <a:spcPts val="225"/>
              </a:spcBef>
              <a:tabLst>
                <a:tab pos="4828540" algn="l"/>
              </a:tabLst>
            </a:pP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Festivos,</a:t>
            </a:r>
            <a:r>
              <a:rPr sz="1900" b="1" spc="-8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spc="-75" dirty="0">
                <a:solidFill>
                  <a:srgbClr val="0055A7"/>
                </a:solidFill>
                <a:latin typeface="Arial"/>
                <a:cs typeface="Arial"/>
              </a:rPr>
              <a:t>T.</a:t>
            </a:r>
            <a:r>
              <a:rPr sz="1900" b="1" spc="-204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spc="-60" dirty="0">
                <a:solidFill>
                  <a:srgbClr val="0055A7"/>
                </a:solidFill>
                <a:latin typeface="Arial"/>
                <a:cs typeface="Arial"/>
              </a:rPr>
              <a:t>ALTA:</a:t>
            </a:r>
            <a:r>
              <a:rPr sz="19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abierto</a:t>
            </a:r>
            <a:r>
              <a:rPr sz="19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todos</a:t>
            </a:r>
            <a:r>
              <a:rPr sz="1900" b="1" spc="-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los</a:t>
            </a:r>
            <a:r>
              <a:rPr sz="1900" b="1" spc="-8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0055A7"/>
                </a:solidFill>
                <a:latin typeface="Arial"/>
                <a:cs typeface="Arial"/>
              </a:rPr>
              <a:t>días,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	sujeto</a:t>
            </a:r>
            <a:r>
              <a:rPr sz="19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19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0055A7"/>
                </a:solidFill>
                <a:latin typeface="Arial"/>
                <a:cs typeface="Arial"/>
              </a:rPr>
              <a:t>cambios,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excepto</a:t>
            </a:r>
            <a:r>
              <a:rPr sz="1900" b="1" spc="-11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cuando</a:t>
            </a:r>
            <a:r>
              <a:rPr sz="1900" b="1" spc="-1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esté</a:t>
            </a:r>
            <a:r>
              <a:rPr sz="1900" b="1" spc="-10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reservado</a:t>
            </a:r>
            <a:r>
              <a:rPr sz="19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para</a:t>
            </a:r>
            <a:r>
              <a:rPr sz="1900" b="1" spc="-1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actividades</a:t>
            </a:r>
            <a:r>
              <a:rPr sz="19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0055A7"/>
                </a:solidFill>
                <a:latin typeface="Arial"/>
                <a:cs typeface="Arial"/>
              </a:rPr>
              <a:t>especiales.</a:t>
            </a:r>
            <a:endParaRPr sz="19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116279" y="1436572"/>
            <a:ext cx="48539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0" dirty="0"/>
              <a:t>MUNDO</a:t>
            </a:r>
            <a:r>
              <a:rPr spc="-195" dirty="0"/>
              <a:t> </a:t>
            </a:r>
            <a:r>
              <a:rPr spc="-10" dirty="0"/>
              <a:t>AVENTURA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5220314" y="3621404"/>
            <a:ext cx="197993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spc="-20" dirty="0">
                <a:solidFill>
                  <a:srgbClr val="3D3D3D"/>
                </a:solidFill>
                <a:latin typeface="Arial"/>
                <a:cs typeface="Arial"/>
              </a:rPr>
              <a:t>Pasaporte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744327" y="6102476"/>
            <a:ext cx="1867535" cy="1489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Tarifa 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$73.500</a:t>
            </a:r>
            <a:endParaRPr sz="3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614786" y="8104123"/>
            <a:ext cx="227266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Parque </a:t>
            </a:r>
            <a:r>
              <a:rPr sz="2400" spc="-20" dirty="0">
                <a:solidFill>
                  <a:srgbClr val="FFFFFF"/>
                </a:solidFill>
                <a:latin typeface="Arial MT"/>
                <a:cs typeface="Arial MT"/>
              </a:rPr>
              <a:t>pasaporte</a:t>
            </a:r>
            <a:r>
              <a:rPr sz="2400" spc="-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Arial MT"/>
                <a:cs typeface="Arial MT"/>
              </a:rPr>
              <a:t>+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combo</a:t>
            </a:r>
            <a:r>
              <a:rPr sz="2400" spc="-1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$103.500</a:t>
            </a:r>
            <a:endParaRPr sz="2400">
              <a:latin typeface="Arial MT"/>
              <a:cs typeface="Arial MT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3784707" y="0"/>
            <a:ext cx="4490085" cy="6303645"/>
            <a:chOff x="13784707" y="0"/>
            <a:chExt cx="4490085" cy="6303645"/>
          </a:xfrm>
        </p:grpSpPr>
        <p:sp>
          <p:nvSpPr>
            <p:cNvPr id="22" name="object 22"/>
            <p:cNvSpPr/>
            <p:nvPr/>
          </p:nvSpPr>
          <p:spPr>
            <a:xfrm>
              <a:off x="16362680" y="0"/>
              <a:ext cx="1912620" cy="1186815"/>
            </a:xfrm>
            <a:custGeom>
              <a:avLst/>
              <a:gdLst/>
              <a:ahLst/>
              <a:cxnLst/>
              <a:rect l="l" t="t" r="r" b="b"/>
              <a:pathLst>
                <a:path w="1912619" h="1186815">
                  <a:moveTo>
                    <a:pt x="1912111" y="0"/>
                  </a:moveTo>
                  <a:lnTo>
                    <a:pt x="461771" y="0"/>
                  </a:lnTo>
                  <a:lnTo>
                    <a:pt x="149478" y="312293"/>
                  </a:lnTo>
                  <a:lnTo>
                    <a:pt x="114680" y="351154"/>
                  </a:lnTo>
                  <a:lnTo>
                    <a:pt x="84581" y="392811"/>
                  </a:lnTo>
                  <a:lnTo>
                    <a:pt x="58673" y="435737"/>
                  </a:lnTo>
                  <a:lnTo>
                    <a:pt x="37464" y="482092"/>
                  </a:lnTo>
                  <a:lnTo>
                    <a:pt x="14350" y="553085"/>
                  </a:lnTo>
                  <a:lnTo>
                    <a:pt x="5460" y="600837"/>
                  </a:lnTo>
                  <a:lnTo>
                    <a:pt x="0" y="675131"/>
                  </a:lnTo>
                  <a:lnTo>
                    <a:pt x="2666" y="724280"/>
                  </a:lnTo>
                  <a:lnTo>
                    <a:pt x="5460" y="748919"/>
                  </a:lnTo>
                  <a:lnTo>
                    <a:pt x="9525" y="772795"/>
                  </a:lnTo>
                  <a:lnTo>
                    <a:pt x="14350" y="797305"/>
                  </a:lnTo>
                  <a:lnTo>
                    <a:pt x="21843" y="821181"/>
                  </a:lnTo>
                  <a:lnTo>
                    <a:pt x="28701" y="845057"/>
                  </a:lnTo>
                  <a:lnTo>
                    <a:pt x="47751" y="891413"/>
                  </a:lnTo>
                  <a:lnTo>
                    <a:pt x="70992" y="935736"/>
                  </a:lnTo>
                  <a:lnTo>
                    <a:pt x="98932" y="978026"/>
                  </a:lnTo>
                  <a:lnTo>
                    <a:pt x="131698" y="1018286"/>
                  </a:lnTo>
                  <a:lnTo>
                    <a:pt x="168528" y="1055116"/>
                  </a:lnTo>
                  <a:lnTo>
                    <a:pt x="208787" y="1088517"/>
                  </a:lnTo>
                  <a:lnTo>
                    <a:pt x="251840" y="1116584"/>
                  </a:lnTo>
                  <a:lnTo>
                    <a:pt x="296163" y="1139698"/>
                  </a:lnTo>
                  <a:lnTo>
                    <a:pt x="341883" y="1158875"/>
                  </a:lnTo>
                  <a:lnTo>
                    <a:pt x="366521" y="1165605"/>
                  </a:lnTo>
                  <a:lnTo>
                    <a:pt x="390398" y="1173099"/>
                  </a:lnTo>
                  <a:lnTo>
                    <a:pt x="438150" y="1181989"/>
                  </a:lnTo>
                  <a:lnTo>
                    <a:pt x="487933" y="1186179"/>
                  </a:lnTo>
                  <a:lnTo>
                    <a:pt x="511809" y="1186815"/>
                  </a:lnTo>
                  <a:lnTo>
                    <a:pt x="537082" y="1186179"/>
                  </a:lnTo>
                  <a:lnTo>
                    <a:pt x="586231" y="1181989"/>
                  </a:lnTo>
                  <a:lnTo>
                    <a:pt x="634618" y="1173099"/>
                  </a:lnTo>
                  <a:lnTo>
                    <a:pt x="658494" y="1165605"/>
                  </a:lnTo>
                  <a:lnTo>
                    <a:pt x="681735" y="1158875"/>
                  </a:lnTo>
                  <a:lnTo>
                    <a:pt x="728852" y="1139698"/>
                  </a:lnTo>
                  <a:lnTo>
                    <a:pt x="773175" y="1116584"/>
                  </a:lnTo>
                  <a:lnTo>
                    <a:pt x="815466" y="1088517"/>
                  </a:lnTo>
                  <a:lnTo>
                    <a:pt x="855725" y="1055116"/>
                  </a:lnTo>
                  <a:lnTo>
                    <a:pt x="874902" y="1037463"/>
                  </a:lnTo>
                  <a:lnTo>
                    <a:pt x="1912111" y="0"/>
                  </a:lnTo>
                  <a:close/>
                </a:path>
              </a:pathLst>
            </a:custGeom>
            <a:solidFill>
              <a:srgbClr val="0055A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84707" y="4684267"/>
              <a:ext cx="2857500" cy="1619250"/>
            </a:xfrm>
            <a:prstGeom prst="rect">
              <a:avLst/>
            </a:prstGeom>
          </p:spPr>
        </p:pic>
      </p:grpSp>
      <p:sp>
        <p:nvSpPr>
          <p:cNvPr id="24" name="object 24"/>
          <p:cNvSpPr/>
          <p:nvPr/>
        </p:nvSpPr>
        <p:spPr>
          <a:xfrm>
            <a:off x="0" y="9088525"/>
            <a:ext cx="1925320" cy="1200150"/>
          </a:xfrm>
          <a:custGeom>
            <a:avLst/>
            <a:gdLst/>
            <a:ahLst/>
            <a:cxnLst/>
            <a:rect l="l" t="t" r="r" b="b"/>
            <a:pathLst>
              <a:path w="1925320" h="1200150">
                <a:moveTo>
                  <a:pt x="1413510" y="0"/>
                </a:moveTo>
                <a:lnTo>
                  <a:pt x="1363726" y="2044"/>
                </a:lnTo>
                <a:lnTo>
                  <a:pt x="1314577" y="8864"/>
                </a:lnTo>
                <a:lnTo>
                  <a:pt x="1266761" y="21145"/>
                </a:lnTo>
                <a:lnTo>
                  <a:pt x="1196467" y="47066"/>
                </a:lnTo>
                <a:lnTo>
                  <a:pt x="1152105" y="70256"/>
                </a:lnTo>
                <a:lnTo>
                  <a:pt x="1109802" y="98234"/>
                </a:lnTo>
                <a:lnTo>
                  <a:pt x="1069530" y="131648"/>
                </a:lnTo>
                <a:lnTo>
                  <a:pt x="0" y="1200059"/>
                </a:lnTo>
                <a:lnTo>
                  <a:pt x="1450340" y="1200059"/>
                </a:lnTo>
                <a:lnTo>
                  <a:pt x="1775841" y="874521"/>
                </a:lnTo>
                <a:lnTo>
                  <a:pt x="1810639" y="835647"/>
                </a:lnTo>
                <a:lnTo>
                  <a:pt x="1840738" y="794029"/>
                </a:lnTo>
                <a:lnTo>
                  <a:pt x="1866645" y="751052"/>
                </a:lnTo>
                <a:lnTo>
                  <a:pt x="1887855" y="704672"/>
                </a:lnTo>
                <a:lnTo>
                  <a:pt x="1910969" y="633717"/>
                </a:lnTo>
                <a:lnTo>
                  <a:pt x="1919858" y="585977"/>
                </a:lnTo>
                <a:lnTo>
                  <a:pt x="1925320" y="511619"/>
                </a:lnTo>
                <a:lnTo>
                  <a:pt x="1922652" y="462495"/>
                </a:lnTo>
                <a:lnTo>
                  <a:pt x="1919858" y="437946"/>
                </a:lnTo>
                <a:lnTo>
                  <a:pt x="1915795" y="414070"/>
                </a:lnTo>
                <a:lnTo>
                  <a:pt x="1910969" y="389508"/>
                </a:lnTo>
                <a:lnTo>
                  <a:pt x="1903476" y="365632"/>
                </a:lnTo>
                <a:lnTo>
                  <a:pt x="1896618" y="341756"/>
                </a:lnTo>
                <a:lnTo>
                  <a:pt x="1877568" y="295376"/>
                </a:lnTo>
                <a:lnTo>
                  <a:pt x="1854327" y="251028"/>
                </a:lnTo>
                <a:lnTo>
                  <a:pt x="1826387" y="208737"/>
                </a:lnTo>
                <a:lnTo>
                  <a:pt x="1793620" y="168490"/>
                </a:lnTo>
                <a:lnTo>
                  <a:pt x="1756791" y="131648"/>
                </a:lnTo>
                <a:lnTo>
                  <a:pt x="1716532" y="98234"/>
                </a:lnTo>
                <a:lnTo>
                  <a:pt x="1673479" y="70256"/>
                </a:lnTo>
                <a:lnTo>
                  <a:pt x="1629156" y="47066"/>
                </a:lnTo>
                <a:lnTo>
                  <a:pt x="1583436" y="27965"/>
                </a:lnTo>
                <a:lnTo>
                  <a:pt x="1558798" y="21145"/>
                </a:lnTo>
                <a:lnTo>
                  <a:pt x="1534922" y="13639"/>
                </a:lnTo>
                <a:lnTo>
                  <a:pt x="1511046" y="8864"/>
                </a:lnTo>
                <a:lnTo>
                  <a:pt x="1487170" y="4775"/>
                </a:lnTo>
                <a:lnTo>
                  <a:pt x="1461897" y="2044"/>
                </a:lnTo>
                <a:lnTo>
                  <a:pt x="1437386" y="673"/>
                </a:lnTo>
                <a:lnTo>
                  <a:pt x="1413510" y="0"/>
                </a:lnTo>
                <a:close/>
              </a:path>
            </a:pathLst>
          </a:custGeom>
          <a:solidFill>
            <a:srgbClr val="99D130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E76E2315-BC8D-52E2-58E9-03EEBA4959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2400" y="7900291"/>
            <a:ext cx="2088684" cy="208868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91511" y="102869"/>
            <a:ext cx="6054090" cy="9394825"/>
            <a:chOff x="2191511" y="102869"/>
            <a:chExt cx="6054090" cy="9394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37053" y="102869"/>
              <a:ext cx="5908294" cy="731024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43657" y="109854"/>
              <a:ext cx="5850001" cy="7251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91511" y="6248399"/>
              <a:ext cx="5053203" cy="324878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40939" y="6274815"/>
              <a:ext cx="4956175" cy="3151505"/>
            </a:xfrm>
            <a:custGeom>
              <a:avLst/>
              <a:gdLst/>
              <a:ahLst/>
              <a:cxnLst/>
              <a:rect l="l" t="t" r="r" b="b"/>
              <a:pathLst>
                <a:path w="4956175" h="3151504">
                  <a:moveTo>
                    <a:pt x="4748149" y="0"/>
                  </a:moveTo>
                  <a:lnTo>
                    <a:pt x="207518" y="0"/>
                  </a:lnTo>
                  <a:lnTo>
                    <a:pt x="160020" y="5460"/>
                  </a:lnTo>
                  <a:lnTo>
                    <a:pt x="116332" y="21081"/>
                  </a:lnTo>
                  <a:lnTo>
                    <a:pt x="77724" y="45592"/>
                  </a:lnTo>
                  <a:lnTo>
                    <a:pt x="45593" y="77724"/>
                  </a:lnTo>
                  <a:lnTo>
                    <a:pt x="21082" y="116331"/>
                  </a:lnTo>
                  <a:lnTo>
                    <a:pt x="5461" y="159892"/>
                  </a:lnTo>
                  <a:lnTo>
                    <a:pt x="0" y="207517"/>
                  </a:lnTo>
                  <a:lnTo>
                    <a:pt x="0" y="2943491"/>
                  </a:lnTo>
                  <a:lnTo>
                    <a:pt x="5461" y="2991053"/>
                  </a:lnTo>
                  <a:lnTo>
                    <a:pt x="21082" y="3034715"/>
                  </a:lnTo>
                  <a:lnTo>
                    <a:pt x="45593" y="3073234"/>
                  </a:lnTo>
                  <a:lnTo>
                    <a:pt x="77724" y="3105365"/>
                  </a:lnTo>
                  <a:lnTo>
                    <a:pt x="116332" y="3129864"/>
                  </a:lnTo>
                  <a:lnTo>
                    <a:pt x="160020" y="3145472"/>
                  </a:lnTo>
                  <a:lnTo>
                    <a:pt x="207518" y="3150946"/>
                  </a:lnTo>
                  <a:lnTo>
                    <a:pt x="4748149" y="3150946"/>
                  </a:lnTo>
                  <a:lnTo>
                    <a:pt x="4795774" y="3145472"/>
                  </a:lnTo>
                  <a:lnTo>
                    <a:pt x="4839462" y="3129864"/>
                  </a:lnTo>
                  <a:lnTo>
                    <a:pt x="4877943" y="3105365"/>
                  </a:lnTo>
                  <a:lnTo>
                    <a:pt x="4910074" y="3073234"/>
                  </a:lnTo>
                  <a:lnTo>
                    <a:pt x="4934585" y="3034715"/>
                  </a:lnTo>
                  <a:lnTo>
                    <a:pt x="4950206" y="2991053"/>
                  </a:lnTo>
                  <a:lnTo>
                    <a:pt x="4955667" y="2943491"/>
                  </a:lnTo>
                  <a:lnTo>
                    <a:pt x="4955667" y="207517"/>
                  </a:lnTo>
                  <a:lnTo>
                    <a:pt x="4950206" y="159892"/>
                  </a:lnTo>
                  <a:lnTo>
                    <a:pt x="4934585" y="116331"/>
                  </a:lnTo>
                  <a:lnTo>
                    <a:pt x="4910074" y="77724"/>
                  </a:lnTo>
                  <a:lnTo>
                    <a:pt x="4877943" y="45592"/>
                  </a:lnTo>
                  <a:lnTo>
                    <a:pt x="4839462" y="21081"/>
                  </a:lnTo>
                  <a:lnTo>
                    <a:pt x="4795774" y="5460"/>
                  </a:lnTo>
                  <a:lnTo>
                    <a:pt x="4748149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733039" y="7823834"/>
              <a:ext cx="4273550" cy="0"/>
            </a:xfrm>
            <a:custGeom>
              <a:avLst/>
              <a:gdLst/>
              <a:ahLst/>
              <a:cxnLst/>
              <a:rect l="l" t="t" r="r" b="b"/>
              <a:pathLst>
                <a:path w="4273550">
                  <a:moveTo>
                    <a:pt x="0" y="0"/>
                  </a:moveTo>
                  <a:lnTo>
                    <a:pt x="4273169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713101" y="6689216"/>
            <a:ext cx="3879215" cy="819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b="1" spc="-25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26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600" dirty="0">
                <a:solidFill>
                  <a:srgbClr val="FFFFFF"/>
                </a:solidFill>
                <a:latin typeface="Arial MT"/>
                <a:cs typeface="Arial MT"/>
              </a:rPr>
              <a:t>Pasaporte</a:t>
            </a:r>
            <a:r>
              <a:rPr sz="2600" spc="-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FFFFFF"/>
                </a:solidFill>
                <a:latin typeface="Arial MT"/>
                <a:cs typeface="Arial MT"/>
              </a:rPr>
              <a:t>Básico</a:t>
            </a:r>
            <a:r>
              <a:rPr sz="2600" spc="-1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$94.500</a:t>
            </a:r>
            <a:endParaRPr sz="26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93" y="0"/>
            <a:ext cx="1297940" cy="803910"/>
          </a:xfrm>
          <a:custGeom>
            <a:avLst/>
            <a:gdLst/>
            <a:ahLst/>
            <a:cxnLst/>
            <a:rect l="l" t="t" r="r" b="b"/>
            <a:pathLst>
              <a:path w="1297940" h="803910">
                <a:moveTo>
                  <a:pt x="987609" y="0"/>
                </a:moveTo>
                <a:lnTo>
                  <a:pt x="0" y="0"/>
                </a:lnTo>
                <a:lnTo>
                  <a:pt x="702062" y="702182"/>
                </a:lnTo>
                <a:lnTo>
                  <a:pt x="742486" y="736980"/>
                </a:lnTo>
                <a:lnTo>
                  <a:pt x="786174" y="764413"/>
                </a:lnTo>
                <a:lnTo>
                  <a:pt x="833570" y="784860"/>
                </a:lnTo>
                <a:lnTo>
                  <a:pt x="881906" y="797814"/>
                </a:lnTo>
                <a:lnTo>
                  <a:pt x="932097" y="803401"/>
                </a:lnTo>
                <a:lnTo>
                  <a:pt x="949280" y="803910"/>
                </a:lnTo>
                <a:lnTo>
                  <a:pt x="965549" y="803401"/>
                </a:lnTo>
                <a:lnTo>
                  <a:pt x="1015739" y="797814"/>
                </a:lnTo>
                <a:lnTo>
                  <a:pt x="1065002" y="784860"/>
                </a:lnTo>
                <a:lnTo>
                  <a:pt x="1111472" y="764413"/>
                </a:lnTo>
                <a:lnTo>
                  <a:pt x="1155617" y="736980"/>
                </a:lnTo>
                <a:lnTo>
                  <a:pt x="1196041" y="702182"/>
                </a:lnTo>
                <a:lnTo>
                  <a:pt x="1230433" y="661797"/>
                </a:lnTo>
                <a:lnTo>
                  <a:pt x="1257852" y="618109"/>
                </a:lnTo>
                <a:lnTo>
                  <a:pt x="1278312" y="571246"/>
                </a:lnTo>
                <a:lnTo>
                  <a:pt x="1282884" y="554990"/>
                </a:lnTo>
                <a:lnTo>
                  <a:pt x="1288091" y="538606"/>
                </a:lnTo>
                <a:lnTo>
                  <a:pt x="1291266" y="521970"/>
                </a:lnTo>
                <a:lnTo>
                  <a:pt x="1294060" y="505714"/>
                </a:lnTo>
                <a:lnTo>
                  <a:pt x="1295965" y="488950"/>
                </a:lnTo>
                <a:lnTo>
                  <a:pt x="1297870" y="455549"/>
                </a:lnTo>
                <a:lnTo>
                  <a:pt x="1295965" y="421640"/>
                </a:lnTo>
                <a:lnTo>
                  <a:pt x="1294060" y="404875"/>
                </a:lnTo>
                <a:lnTo>
                  <a:pt x="1291266" y="388620"/>
                </a:lnTo>
                <a:lnTo>
                  <a:pt x="1288091" y="372364"/>
                </a:lnTo>
                <a:lnTo>
                  <a:pt x="1282884" y="355600"/>
                </a:lnTo>
                <a:lnTo>
                  <a:pt x="1278312" y="339851"/>
                </a:lnTo>
                <a:lnTo>
                  <a:pt x="1257852" y="292480"/>
                </a:lnTo>
                <a:lnTo>
                  <a:pt x="1230433" y="248793"/>
                </a:lnTo>
                <a:lnTo>
                  <a:pt x="1196041" y="208406"/>
                </a:lnTo>
                <a:lnTo>
                  <a:pt x="987609" y="0"/>
                </a:lnTo>
                <a:close/>
              </a:path>
            </a:pathLst>
          </a:custGeom>
          <a:solidFill>
            <a:srgbClr val="0055A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362680" y="9088525"/>
            <a:ext cx="1925320" cy="1200150"/>
          </a:xfrm>
          <a:custGeom>
            <a:avLst/>
            <a:gdLst/>
            <a:ahLst/>
            <a:cxnLst/>
            <a:rect l="l" t="t" r="r" b="b"/>
            <a:pathLst>
              <a:path w="1925319" h="1200150">
                <a:moveTo>
                  <a:pt x="511809" y="0"/>
                </a:moveTo>
                <a:lnTo>
                  <a:pt x="463423" y="2044"/>
                </a:lnTo>
                <a:lnTo>
                  <a:pt x="414273" y="8864"/>
                </a:lnTo>
                <a:lnTo>
                  <a:pt x="366521" y="21145"/>
                </a:lnTo>
                <a:lnTo>
                  <a:pt x="296163" y="47066"/>
                </a:lnTo>
                <a:lnTo>
                  <a:pt x="251840" y="70256"/>
                </a:lnTo>
                <a:lnTo>
                  <a:pt x="208787" y="98234"/>
                </a:lnTo>
                <a:lnTo>
                  <a:pt x="168528" y="131648"/>
                </a:lnTo>
                <a:lnTo>
                  <a:pt x="131698" y="168490"/>
                </a:lnTo>
                <a:lnTo>
                  <a:pt x="98932" y="208737"/>
                </a:lnTo>
                <a:lnTo>
                  <a:pt x="70992" y="251028"/>
                </a:lnTo>
                <a:lnTo>
                  <a:pt x="47751" y="295376"/>
                </a:lnTo>
                <a:lnTo>
                  <a:pt x="28701" y="341756"/>
                </a:lnTo>
                <a:lnTo>
                  <a:pt x="21843" y="365632"/>
                </a:lnTo>
                <a:lnTo>
                  <a:pt x="14350" y="389508"/>
                </a:lnTo>
                <a:lnTo>
                  <a:pt x="9525" y="414070"/>
                </a:lnTo>
                <a:lnTo>
                  <a:pt x="5460" y="437946"/>
                </a:lnTo>
                <a:lnTo>
                  <a:pt x="2666" y="462495"/>
                </a:lnTo>
                <a:lnTo>
                  <a:pt x="0" y="511619"/>
                </a:lnTo>
                <a:lnTo>
                  <a:pt x="2666" y="561416"/>
                </a:lnTo>
                <a:lnTo>
                  <a:pt x="9525" y="609841"/>
                </a:lnTo>
                <a:lnTo>
                  <a:pt x="28701" y="681469"/>
                </a:lnTo>
                <a:lnTo>
                  <a:pt x="47751" y="727862"/>
                </a:lnTo>
                <a:lnTo>
                  <a:pt x="70992" y="772883"/>
                </a:lnTo>
                <a:lnTo>
                  <a:pt x="98932" y="815174"/>
                </a:lnTo>
                <a:lnTo>
                  <a:pt x="131698" y="855421"/>
                </a:lnTo>
                <a:lnTo>
                  <a:pt x="474979" y="1200059"/>
                </a:lnTo>
                <a:lnTo>
                  <a:pt x="1925319" y="1200059"/>
                </a:lnTo>
                <a:lnTo>
                  <a:pt x="874902" y="149390"/>
                </a:lnTo>
                <a:lnTo>
                  <a:pt x="836040" y="114604"/>
                </a:lnTo>
                <a:lnTo>
                  <a:pt x="794384" y="83908"/>
                </a:lnTo>
                <a:lnTo>
                  <a:pt x="751331" y="57975"/>
                </a:lnTo>
                <a:lnTo>
                  <a:pt x="681735" y="27965"/>
                </a:lnTo>
                <a:lnTo>
                  <a:pt x="658494" y="21145"/>
                </a:lnTo>
                <a:lnTo>
                  <a:pt x="634618" y="13639"/>
                </a:lnTo>
                <a:lnTo>
                  <a:pt x="610742" y="8864"/>
                </a:lnTo>
                <a:lnTo>
                  <a:pt x="586231" y="4775"/>
                </a:lnTo>
                <a:lnTo>
                  <a:pt x="561593" y="2044"/>
                </a:lnTo>
                <a:lnTo>
                  <a:pt x="537082" y="673"/>
                </a:lnTo>
                <a:lnTo>
                  <a:pt x="511809" y="0"/>
                </a:lnTo>
                <a:close/>
              </a:path>
            </a:pathLst>
          </a:custGeom>
          <a:solidFill>
            <a:srgbClr val="FECA3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713101" y="7998332"/>
            <a:ext cx="230187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885" marR="5080" indent="-83820">
              <a:lnSpc>
                <a:spcPct val="100000"/>
              </a:lnSpc>
              <a:spcBef>
                <a:spcPts val="100"/>
              </a:spcBef>
            </a:pPr>
            <a:r>
              <a:rPr sz="2400" spc="-40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40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taquilla: Básico:$99.000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257538" y="3149854"/>
            <a:ext cx="13144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</a:tabLst>
            </a:pPr>
            <a:r>
              <a:rPr sz="2000" b="1" u="sng" spc="-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Incluye: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257538" y="3454653"/>
            <a:ext cx="80060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36319" algn="l"/>
                <a:tab pos="1520825" algn="l"/>
                <a:tab pos="3292475" algn="l"/>
                <a:tab pos="4584700" algn="l"/>
                <a:tab pos="5072380" algn="l"/>
                <a:tab pos="5994400" algn="l"/>
                <a:tab pos="6325235" algn="l"/>
                <a:tab pos="7178675" algn="l"/>
              </a:tabLst>
            </a:pPr>
            <a:r>
              <a:rPr sz="2000" spc="-10" dirty="0">
                <a:latin typeface="Arial MT"/>
                <a:cs typeface="Arial MT"/>
              </a:rPr>
              <a:t>Parque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25" dirty="0">
                <a:latin typeface="Arial MT"/>
                <a:cs typeface="Arial MT"/>
              </a:rPr>
              <a:t>de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Hipopótamos,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Santuario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25" dirty="0">
                <a:latin typeface="Arial MT"/>
                <a:cs typeface="Arial MT"/>
              </a:rPr>
              <a:t>de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Fauna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50" dirty="0">
                <a:latin typeface="Arial MT"/>
                <a:cs typeface="Arial MT"/>
              </a:rPr>
              <a:t>y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Flora,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Parque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257538" y="3759834"/>
            <a:ext cx="8024495" cy="124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 MT"/>
                <a:cs typeface="Arial MT"/>
              </a:rPr>
              <a:t>Jurásico,</a:t>
            </a:r>
            <a:r>
              <a:rPr sz="2000" spc="409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Gran</a:t>
            </a:r>
            <a:r>
              <a:rPr sz="2000" spc="43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Sabana</a:t>
            </a:r>
            <a:r>
              <a:rPr sz="2000" spc="4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Africana,</a:t>
            </a:r>
            <a:r>
              <a:rPr sz="2000" spc="4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Museo</a:t>
            </a:r>
            <a:r>
              <a:rPr sz="2000" spc="4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Africano,</a:t>
            </a:r>
            <a:r>
              <a:rPr sz="2000" spc="4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Museo</a:t>
            </a:r>
            <a:r>
              <a:rPr sz="2000" spc="434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Memorial, </a:t>
            </a:r>
            <a:r>
              <a:rPr sz="2000" dirty="0">
                <a:latin typeface="Arial MT"/>
                <a:cs typeface="Arial MT"/>
              </a:rPr>
              <a:t>Biolandía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(parque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del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Conocimiento)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cuenta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el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mundo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las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Aves, </a:t>
            </a:r>
            <a:r>
              <a:rPr sz="2000" dirty="0">
                <a:latin typeface="Arial MT"/>
                <a:cs typeface="Arial MT"/>
              </a:rPr>
              <a:t>el</a:t>
            </a:r>
            <a:r>
              <a:rPr sz="2000" spc="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mundo</a:t>
            </a:r>
            <a:r>
              <a:rPr sz="2000" spc="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los</a:t>
            </a:r>
            <a:r>
              <a:rPr sz="2000" spc="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Reptiles</a:t>
            </a:r>
            <a:r>
              <a:rPr sz="2000" spc="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Mariposario,</a:t>
            </a:r>
            <a:r>
              <a:rPr sz="2000" spc="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Hábitat</a:t>
            </a:r>
            <a:r>
              <a:rPr sz="2000" spc="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los</a:t>
            </a:r>
            <a:r>
              <a:rPr sz="2000" spc="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Felinos,</a:t>
            </a:r>
            <a:r>
              <a:rPr sz="2000" spc="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Isla</a:t>
            </a:r>
            <a:r>
              <a:rPr sz="2000" spc="85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de </a:t>
            </a:r>
            <a:r>
              <a:rPr sz="2000" dirty="0">
                <a:latin typeface="Arial MT"/>
                <a:cs typeface="Arial MT"/>
              </a:rPr>
              <a:t>los</a:t>
            </a:r>
            <a:r>
              <a:rPr sz="2000" spc="2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Monos,</a:t>
            </a:r>
            <a:r>
              <a:rPr sz="2000" spc="2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Vanesa</a:t>
            </a:r>
            <a:r>
              <a:rPr sz="2000" spc="2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2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Elefantes,</a:t>
            </a:r>
            <a:r>
              <a:rPr sz="2000" spc="2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Suricatos,</a:t>
            </a:r>
            <a:r>
              <a:rPr sz="2000" spc="2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Amazon</a:t>
            </a:r>
            <a:r>
              <a:rPr sz="2000" spc="2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Safari,</a:t>
            </a:r>
            <a:r>
              <a:rPr sz="2000" spc="24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senderos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257538" y="4979923"/>
            <a:ext cx="8006715" cy="1576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tabLst>
                <a:tab pos="1463040" algn="l"/>
                <a:tab pos="2661285" algn="l"/>
                <a:tab pos="3659504" algn="l"/>
                <a:tab pos="5278120" algn="l"/>
                <a:tab pos="5840730" algn="l"/>
                <a:tab pos="7122159" algn="l"/>
              </a:tabLst>
            </a:pPr>
            <a:r>
              <a:rPr sz="2000" spc="-10" dirty="0">
                <a:latin typeface="Arial MT"/>
                <a:cs typeface="Arial MT"/>
              </a:rPr>
              <a:t>ecológicos,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Kamaria,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Kaliwa,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Zooloquito.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25" dirty="0">
                <a:latin typeface="Arial MT"/>
                <a:cs typeface="Arial MT"/>
              </a:rPr>
              <a:t>NO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INCLUYE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5" dirty="0">
                <a:latin typeface="Arial MT"/>
                <a:cs typeface="Arial MT"/>
              </a:rPr>
              <a:t>ZONAS </a:t>
            </a:r>
            <a:r>
              <a:rPr sz="2000" spc="-10" dirty="0">
                <a:latin typeface="Arial MT"/>
                <a:cs typeface="Arial MT"/>
              </a:rPr>
              <a:t>ACUATICAS.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257538" y="6504178"/>
            <a:ext cx="7865745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354965" algn="l"/>
              </a:tabLst>
            </a:pP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Tarifas</a:t>
            </a:r>
            <a:r>
              <a:rPr sz="2000" b="1" spc="-9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válidas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desde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120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cms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en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adelante.</a:t>
            </a:r>
            <a:endParaRPr sz="20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buFont typeface="Arial MT"/>
              <a:buChar char="•"/>
              <a:tabLst>
                <a:tab pos="355600" algn="l"/>
                <a:tab pos="2428240" algn="l"/>
                <a:tab pos="4368165" algn="l"/>
              </a:tabLst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Parque</a:t>
            </a:r>
            <a:r>
              <a:rPr sz="2000" b="1" spc="-1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Acuático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Mundo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Pangea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(Atracción</a:t>
            </a:r>
            <a:r>
              <a:rPr sz="2000" b="1" spc="-1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familiar conformada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por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toboganes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extremos,</a:t>
            </a:r>
            <a:r>
              <a:rPr sz="2000" b="1" spc="-12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esta</a:t>
            </a:r>
            <a:r>
              <a:rPr sz="2000" b="1" spc="-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zona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acuática</a:t>
            </a:r>
            <a:r>
              <a:rPr sz="2000" b="1" spc="-10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solo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600438" y="7417765"/>
            <a:ext cx="761873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07822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-8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habilita</a:t>
            </a:r>
            <a:r>
              <a:rPr sz="2000" b="1" spc="-9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Jueves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domingo)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.Parque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Congo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(Atracciones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257538" y="7715757"/>
            <a:ext cx="7867015" cy="1867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100"/>
              </a:spcBef>
              <a:tabLst>
                <a:tab pos="5570855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Mecánicas,</a:t>
            </a:r>
            <a:r>
              <a:rPr sz="2000" b="1" spc="-1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sólo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habilita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Miércoles</a:t>
            </a:r>
            <a:r>
              <a:rPr sz="2000" b="1" spc="-9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Sábado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).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No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incluye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tarifa</a:t>
            </a:r>
            <a:r>
              <a:rPr sz="2000" b="1" spc="-1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parqueadero.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debe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consultar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horarios</a:t>
            </a:r>
            <a:r>
              <a:rPr sz="2000" b="1" spc="-8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las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atracciones</a:t>
            </a:r>
            <a:r>
              <a:rPr sz="2000" b="1" spc="-11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en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TAQUILLA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,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está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sujeto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cambios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sin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previo</a:t>
            </a:r>
            <a:r>
              <a:rPr sz="2000" b="1" spc="-1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aviso.</a:t>
            </a:r>
            <a:endParaRPr sz="2000">
              <a:latin typeface="Arial"/>
              <a:cs typeface="Arial"/>
            </a:endParaRPr>
          </a:p>
          <a:p>
            <a:pPr marL="355600" marR="295275" indent="-342900">
              <a:lnSpc>
                <a:spcPts val="2290"/>
              </a:lnSpc>
              <a:spcBef>
                <a:spcPts val="275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boletería</a:t>
            </a:r>
            <a:r>
              <a:rPr sz="2000" b="1" spc="-11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debe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solicitar</a:t>
            </a:r>
            <a:r>
              <a:rPr sz="2000" b="1" spc="-114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previamente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(mínimo</a:t>
            </a:r>
            <a:r>
              <a:rPr sz="2000" b="1" spc="-8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8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días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de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anterioridad)</a:t>
            </a:r>
            <a:r>
              <a:rPr sz="2000" b="1" spc="-12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indicando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fecha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visita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del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parque.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9214231" y="1068450"/>
            <a:ext cx="52419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45" dirty="0"/>
              <a:t>HACIENDA</a:t>
            </a:r>
            <a:r>
              <a:rPr spc="-200" dirty="0"/>
              <a:t> </a:t>
            </a:r>
            <a:r>
              <a:rPr spc="-10" dirty="0"/>
              <a:t>NAPOLES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9214231" y="2025776"/>
            <a:ext cx="816102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7000240" algn="l"/>
              </a:tabLst>
            </a:pP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Pasadia</a:t>
            </a:r>
            <a:r>
              <a:rPr sz="32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Básico</a:t>
            </a:r>
            <a:r>
              <a:rPr sz="32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(</a:t>
            </a:r>
            <a:r>
              <a:rPr sz="3200" b="1" spc="-2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1</a:t>
            </a:r>
            <a:r>
              <a:rPr sz="32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día</a:t>
            </a:r>
            <a:r>
              <a:rPr sz="32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–</a:t>
            </a:r>
            <a:r>
              <a:rPr sz="32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No</a:t>
            </a:r>
            <a:r>
              <a:rPr sz="32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055A7"/>
                </a:solidFill>
                <a:latin typeface="Arial"/>
                <a:cs typeface="Arial"/>
              </a:rPr>
              <a:t>incluye</a:t>
            </a: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3200" b="1" spc="-10" dirty="0">
                <a:solidFill>
                  <a:srgbClr val="0055A7"/>
                </a:solidFill>
                <a:latin typeface="Arial"/>
                <a:cs typeface="Arial"/>
              </a:rPr>
              <a:t>zonas acuáticas)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0" y="1405127"/>
            <a:ext cx="3510915" cy="4015740"/>
            <a:chOff x="0" y="1405127"/>
            <a:chExt cx="3510915" cy="4015740"/>
          </a:xfrm>
          <a:solidFill>
            <a:srgbClr val="FECA34"/>
          </a:solidFill>
        </p:grpSpPr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405127"/>
              <a:ext cx="3510914" cy="4015359"/>
            </a:xfrm>
            <a:prstGeom prst="rect">
              <a:avLst/>
            </a:prstGeom>
            <a:grpFill/>
          </p:spPr>
        </p:pic>
        <p:sp>
          <p:nvSpPr>
            <p:cNvPr id="23" name="object 23"/>
            <p:cNvSpPr/>
            <p:nvPr/>
          </p:nvSpPr>
          <p:spPr>
            <a:xfrm>
              <a:off x="0" y="1431416"/>
              <a:ext cx="3440429" cy="3919220"/>
            </a:xfrm>
            <a:custGeom>
              <a:avLst/>
              <a:gdLst/>
              <a:ahLst/>
              <a:cxnLst/>
              <a:rect l="l" t="t" r="r" b="b"/>
              <a:pathLst>
                <a:path w="3440429" h="3919220">
                  <a:moveTo>
                    <a:pt x="3212973" y="0"/>
                  </a:moveTo>
                  <a:lnTo>
                    <a:pt x="215658" y="0"/>
                  </a:lnTo>
                  <a:lnTo>
                    <a:pt x="169849" y="4572"/>
                  </a:lnTo>
                  <a:lnTo>
                    <a:pt x="127190" y="17906"/>
                  </a:lnTo>
                  <a:lnTo>
                    <a:pt x="88590" y="38861"/>
                  </a:lnTo>
                  <a:lnTo>
                    <a:pt x="54955" y="66548"/>
                  </a:lnTo>
                  <a:lnTo>
                    <a:pt x="27203" y="100202"/>
                  </a:lnTo>
                  <a:lnTo>
                    <a:pt x="6249" y="138810"/>
                  </a:lnTo>
                  <a:lnTo>
                    <a:pt x="0" y="158876"/>
                  </a:lnTo>
                  <a:lnTo>
                    <a:pt x="0" y="3759962"/>
                  </a:lnTo>
                  <a:lnTo>
                    <a:pt x="27203" y="3818636"/>
                  </a:lnTo>
                  <a:lnTo>
                    <a:pt x="54955" y="3852291"/>
                  </a:lnTo>
                  <a:lnTo>
                    <a:pt x="88590" y="3879977"/>
                  </a:lnTo>
                  <a:lnTo>
                    <a:pt x="127190" y="3900931"/>
                  </a:lnTo>
                  <a:lnTo>
                    <a:pt x="169849" y="3914266"/>
                  </a:lnTo>
                  <a:lnTo>
                    <a:pt x="215658" y="3918839"/>
                  </a:lnTo>
                  <a:lnTo>
                    <a:pt x="3212973" y="3918839"/>
                  </a:lnTo>
                  <a:lnTo>
                    <a:pt x="3258820" y="3914266"/>
                  </a:lnTo>
                  <a:lnTo>
                    <a:pt x="3301365" y="3900931"/>
                  </a:lnTo>
                  <a:lnTo>
                    <a:pt x="3340100" y="3879977"/>
                  </a:lnTo>
                  <a:lnTo>
                    <a:pt x="3373628" y="3852291"/>
                  </a:lnTo>
                  <a:lnTo>
                    <a:pt x="3401441" y="3818636"/>
                  </a:lnTo>
                  <a:lnTo>
                    <a:pt x="3422396" y="3780028"/>
                  </a:lnTo>
                  <a:lnTo>
                    <a:pt x="3435730" y="3737482"/>
                  </a:lnTo>
                  <a:lnTo>
                    <a:pt x="3440303" y="3691636"/>
                  </a:lnTo>
                  <a:lnTo>
                    <a:pt x="3440303" y="227202"/>
                  </a:lnTo>
                  <a:lnTo>
                    <a:pt x="3435730" y="181355"/>
                  </a:lnTo>
                  <a:lnTo>
                    <a:pt x="3422396" y="138810"/>
                  </a:lnTo>
                  <a:lnTo>
                    <a:pt x="3401441" y="100202"/>
                  </a:lnTo>
                  <a:lnTo>
                    <a:pt x="3373628" y="66548"/>
                  </a:lnTo>
                  <a:lnTo>
                    <a:pt x="3340100" y="38861"/>
                  </a:lnTo>
                  <a:lnTo>
                    <a:pt x="3301365" y="17906"/>
                  </a:lnTo>
                  <a:lnTo>
                    <a:pt x="3258820" y="4572"/>
                  </a:lnTo>
                  <a:lnTo>
                    <a:pt x="321297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369824" y="3621404"/>
            <a:ext cx="254000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Reserva</a:t>
            </a:r>
            <a:r>
              <a:rPr sz="3200" b="1" spc="-12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3D3D3D"/>
                </a:solidFill>
                <a:latin typeface="Arial"/>
                <a:cs typeface="Arial"/>
              </a:rPr>
              <a:t>–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Orden</a:t>
            </a:r>
            <a:r>
              <a:rPr sz="3200" b="1" spc="-7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76161" y="3218433"/>
            <a:ext cx="7860665" cy="2979420"/>
            <a:chOff x="376161" y="3218433"/>
            <a:chExt cx="7860665" cy="2979420"/>
          </a:xfrm>
        </p:grpSpPr>
        <p:sp>
          <p:nvSpPr>
            <p:cNvPr id="26" name="object 26"/>
            <p:cNvSpPr/>
            <p:nvPr/>
          </p:nvSpPr>
          <p:spPr>
            <a:xfrm>
              <a:off x="376161" y="3224783"/>
              <a:ext cx="2234565" cy="0"/>
            </a:xfrm>
            <a:custGeom>
              <a:avLst/>
              <a:gdLst/>
              <a:ahLst/>
              <a:cxnLst/>
              <a:rect l="l" t="t" r="r" b="b"/>
              <a:pathLst>
                <a:path w="2234565">
                  <a:moveTo>
                    <a:pt x="0" y="0"/>
                  </a:moveTo>
                  <a:lnTo>
                    <a:pt x="2234323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79312" y="4788026"/>
              <a:ext cx="2057399" cy="1409700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369824" y="2025522"/>
            <a:ext cx="14211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Doradal, </a:t>
            </a:r>
            <a:r>
              <a:rPr sz="2400" b="1" spc="-20" dirty="0">
                <a:solidFill>
                  <a:srgbClr val="3D3D3D"/>
                </a:solidFill>
                <a:latin typeface="Arial"/>
                <a:cs typeface="Arial"/>
              </a:rPr>
              <a:t>Antioquia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49146" y="0"/>
            <a:ext cx="6558280" cy="9151620"/>
            <a:chOff x="1549146" y="0"/>
            <a:chExt cx="6558280" cy="9151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9146" y="19049"/>
              <a:ext cx="5908294" cy="728446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5750" y="0"/>
              <a:ext cx="5850001" cy="7251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91512" y="6377939"/>
              <a:ext cx="5915787" cy="27732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217928" y="6404228"/>
              <a:ext cx="5818505" cy="2676525"/>
            </a:xfrm>
            <a:custGeom>
              <a:avLst/>
              <a:gdLst/>
              <a:ahLst/>
              <a:cxnLst/>
              <a:rect l="l" t="t" r="r" b="b"/>
              <a:pathLst>
                <a:path w="5818505" h="2676525">
                  <a:moveTo>
                    <a:pt x="5642102" y="0"/>
                  </a:moveTo>
                  <a:lnTo>
                    <a:pt x="176276" y="0"/>
                  </a:lnTo>
                  <a:lnTo>
                    <a:pt x="129413" y="6350"/>
                  </a:lnTo>
                  <a:lnTo>
                    <a:pt x="87249" y="24129"/>
                  </a:lnTo>
                  <a:lnTo>
                    <a:pt x="51562" y="51688"/>
                  </a:lnTo>
                  <a:lnTo>
                    <a:pt x="24003" y="87375"/>
                  </a:lnTo>
                  <a:lnTo>
                    <a:pt x="6350" y="129412"/>
                  </a:lnTo>
                  <a:lnTo>
                    <a:pt x="0" y="176275"/>
                  </a:lnTo>
                  <a:lnTo>
                    <a:pt x="0" y="2500248"/>
                  </a:lnTo>
                  <a:lnTo>
                    <a:pt x="6350" y="2547111"/>
                  </a:lnTo>
                  <a:lnTo>
                    <a:pt x="24003" y="2589148"/>
                  </a:lnTo>
                  <a:lnTo>
                    <a:pt x="51562" y="2624810"/>
                  </a:lnTo>
                  <a:lnTo>
                    <a:pt x="87249" y="2652369"/>
                  </a:lnTo>
                  <a:lnTo>
                    <a:pt x="129413" y="2670124"/>
                  </a:lnTo>
                  <a:lnTo>
                    <a:pt x="176276" y="2676423"/>
                  </a:lnTo>
                  <a:lnTo>
                    <a:pt x="5642102" y="2676423"/>
                  </a:lnTo>
                  <a:lnTo>
                    <a:pt x="5688965" y="2670124"/>
                  </a:lnTo>
                  <a:lnTo>
                    <a:pt x="5731002" y="2652369"/>
                  </a:lnTo>
                  <a:lnTo>
                    <a:pt x="5766689" y="2624810"/>
                  </a:lnTo>
                  <a:lnTo>
                    <a:pt x="5794248" y="2589148"/>
                  </a:lnTo>
                  <a:lnTo>
                    <a:pt x="5811901" y="2547111"/>
                  </a:lnTo>
                  <a:lnTo>
                    <a:pt x="5818251" y="2500248"/>
                  </a:lnTo>
                  <a:lnTo>
                    <a:pt x="5818251" y="176275"/>
                  </a:lnTo>
                  <a:lnTo>
                    <a:pt x="5811901" y="129412"/>
                  </a:lnTo>
                  <a:lnTo>
                    <a:pt x="5794248" y="87375"/>
                  </a:lnTo>
                  <a:lnTo>
                    <a:pt x="5766689" y="51688"/>
                  </a:lnTo>
                  <a:lnTo>
                    <a:pt x="5731002" y="24129"/>
                  </a:lnTo>
                  <a:lnTo>
                    <a:pt x="5688965" y="6350"/>
                  </a:lnTo>
                  <a:lnTo>
                    <a:pt x="5642102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971038" y="7823834"/>
              <a:ext cx="4273550" cy="0"/>
            </a:xfrm>
            <a:custGeom>
              <a:avLst/>
              <a:gdLst/>
              <a:ahLst/>
              <a:cxnLst/>
              <a:rect l="l" t="t" r="r" b="b"/>
              <a:pathLst>
                <a:path w="4273550">
                  <a:moveTo>
                    <a:pt x="0" y="0"/>
                  </a:moveTo>
                  <a:lnTo>
                    <a:pt x="4273169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060319" y="6659371"/>
            <a:ext cx="361632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240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Pasaporte</a:t>
            </a:r>
            <a:r>
              <a:rPr sz="2400" spc="-1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Safari</a:t>
            </a:r>
            <a:r>
              <a:rPr sz="2400" spc="-1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$151.700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93" y="0"/>
            <a:ext cx="1297940" cy="803910"/>
          </a:xfrm>
          <a:custGeom>
            <a:avLst/>
            <a:gdLst/>
            <a:ahLst/>
            <a:cxnLst/>
            <a:rect l="l" t="t" r="r" b="b"/>
            <a:pathLst>
              <a:path w="1297940" h="803910">
                <a:moveTo>
                  <a:pt x="987609" y="0"/>
                </a:moveTo>
                <a:lnTo>
                  <a:pt x="0" y="0"/>
                </a:lnTo>
                <a:lnTo>
                  <a:pt x="702062" y="702182"/>
                </a:lnTo>
                <a:lnTo>
                  <a:pt x="742486" y="736980"/>
                </a:lnTo>
                <a:lnTo>
                  <a:pt x="786174" y="764413"/>
                </a:lnTo>
                <a:lnTo>
                  <a:pt x="833570" y="784860"/>
                </a:lnTo>
                <a:lnTo>
                  <a:pt x="881906" y="797814"/>
                </a:lnTo>
                <a:lnTo>
                  <a:pt x="932097" y="803401"/>
                </a:lnTo>
                <a:lnTo>
                  <a:pt x="949280" y="803910"/>
                </a:lnTo>
                <a:lnTo>
                  <a:pt x="965549" y="803401"/>
                </a:lnTo>
                <a:lnTo>
                  <a:pt x="1015739" y="797814"/>
                </a:lnTo>
                <a:lnTo>
                  <a:pt x="1065002" y="784860"/>
                </a:lnTo>
                <a:lnTo>
                  <a:pt x="1111472" y="764413"/>
                </a:lnTo>
                <a:lnTo>
                  <a:pt x="1155617" y="736980"/>
                </a:lnTo>
                <a:lnTo>
                  <a:pt x="1196041" y="702182"/>
                </a:lnTo>
                <a:lnTo>
                  <a:pt x="1230433" y="661797"/>
                </a:lnTo>
                <a:lnTo>
                  <a:pt x="1257852" y="618109"/>
                </a:lnTo>
                <a:lnTo>
                  <a:pt x="1278312" y="571246"/>
                </a:lnTo>
                <a:lnTo>
                  <a:pt x="1282884" y="554990"/>
                </a:lnTo>
                <a:lnTo>
                  <a:pt x="1288091" y="538606"/>
                </a:lnTo>
                <a:lnTo>
                  <a:pt x="1291266" y="521970"/>
                </a:lnTo>
                <a:lnTo>
                  <a:pt x="1294060" y="505714"/>
                </a:lnTo>
                <a:lnTo>
                  <a:pt x="1295965" y="488950"/>
                </a:lnTo>
                <a:lnTo>
                  <a:pt x="1297870" y="455549"/>
                </a:lnTo>
                <a:lnTo>
                  <a:pt x="1295965" y="421640"/>
                </a:lnTo>
                <a:lnTo>
                  <a:pt x="1294060" y="404875"/>
                </a:lnTo>
                <a:lnTo>
                  <a:pt x="1291266" y="388620"/>
                </a:lnTo>
                <a:lnTo>
                  <a:pt x="1288091" y="372364"/>
                </a:lnTo>
                <a:lnTo>
                  <a:pt x="1282884" y="355600"/>
                </a:lnTo>
                <a:lnTo>
                  <a:pt x="1278312" y="339851"/>
                </a:lnTo>
                <a:lnTo>
                  <a:pt x="1257852" y="292480"/>
                </a:lnTo>
                <a:lnTo>
                  <a:pt x="1230433" y="248793"/>
                </a:lnTo>
                <a:lnTo>
                  <a:pt x="1196041" y="208406"/>
                </a:lnTo>
                <a:lnTo>
                  <a:pt x="987609" y="0"/>
                </a:lnTo>
                <a:close/>
              </a:path>
            </a:pathLst>
          </a:custGeom>
          <a:solidFill>
            <a:srgbClr val="0055A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362680" y="9088525"/>
            <a:ext cx="1925320" cy="1200150"/>
          </a:xfrm>
          <a:custGeom>
            <a:avLst/>
            <a:gdLst/>
            <a:ahLst/>
            <a:cxnLst/>
            <a:rect l="l" t="t" r="r" b="b"/>
            <a:pathLst>
              <a:path w="1925319" h="1200150">
                <a:moveTo>
                  <a:pt x="511809" y="0"/>
                </a:moveTo>
                <a:lnTo>
                  <a:pt x="463423" y="2044"/>
                </a:lnTo>
                <a:lnTo>
                  <a:pt x="414273" y="8864"/>
                </a:lnTo>
                <a:lnTo>
                  <a:pt x="366521" y="21145"/>
                </a:lnTo>
                <a:lnTo>
                  <a:pt x="296163" y="47066"/>
                </a:lnTo>
                <a:lnTo>
                  <a:pt x="251840" y="70256"/>
                </a:lnTo>
                <a:lnTo>
                  <a:pt x="208787" y="98234"/>
                </a:lnTo>
                <a:lnTo>
                  <a:pt x="168528" y="131648"/>
                </a:lnTo>
                <a:lnTo>
                  <a:pt x="131698" y="168490"/>
                </a:lnTo>
                <a:lnTo>
                  <a:pt x="98932" y="208737"/>
                </a:lnTo>
                <a:lnTo>
                  <a:pt x="70992" y="251028"/>
                </a:lnTo>
                <a:lnTo>
                  <a:pt x="47751" y="295376"/>
                </a:lnTo>
                <a:lnTo>
                  <a:pt x="28701" y="341756"/>
                </a:lnTo>
                <a:lnTo>
                  <a:pt x="21843" y="365632"/>
                </a:lnTo>
                <a:lnTo>
                  <a:pt x="14350" y="389508"/>
                </a:lnTo>
                <a:lnTo>
                  <a:pt x="9525" y="414070"/>
                </a:lnTo>
                <a:lnTo>
                  <a:pt x="5460" y="437946"/>
                </a:lnTo>
                <a:lnTo>
                  <a:pt x="2666" y="462495"/>
                </a:lnTo>
                <a:lnTo>
                  <a:pt x="0" y="511619"/>
                </a:lnTo>
                <a:lnTo>
                  <a:pt x="2666" y="561416"/>
                </a:lnTo>
                <a:lnTo>
                  <a:pt x="9525" y="609841"/>
                </a:lnTo>
                <a:lnTo>
                  <a:pt x="28701" y="681469"/>
                </a:lnTo>
                <a:lnTo>
                  <a:pt x="47751" y="727862"/>
                </a:lnTo>
                <a:lnTo>
                  <a:pt x="70992" y="772883"/>
                </a:lnTo>
                <a:lnTo>
                  <a:pt x="98932" y="815174"/>
                </a:lnTo>
                <a:lnTo>
                  <a:pt x="131698" y="855421"/>
                </a:lnTo>
                <a:lnTo>
                  <a:pt x="474979" y="1200059"/>
                </a:lnTo>
                <a:lnTo>
                  <a:pt x="1925319" y="1200059"/>
                </a:lnTo>
                <a:lnTo>
                  <a:pt x="874902" y="149390"/>
                </a:lnTo>
                <a:lnTo>
                  <a:pt x="836040" y="114604"/>
                </a:lnTo>
                <a:lnTo>
                  <a:pt x="794384" y="83908"/>
                </a:lnTo>
                <a:lnTo>
                  <a:pt x="751331" y="57975"/>
                </a:lnTo>
                <a:lnTo>
                  <a:pt x="681735" y="27965"/>
                </a:lnTo>
                <a:lnTo>
                  <a:pt x="658494" y="21145"/>
                </a:lnTo>
                <a:lnTo>
                  <a:pt x="634618" y="13639"/>
                </a:lnTo>
                <a:lnTo>
                  <a:pt x="610742" y="8864"/>
                </a:lnTo>
                <a:lnTo>
                  <a:pt x="586231" y="4775"/>
                </a:lnTo>
                <a:lnTo>
                  <a:pt x="561593" y="2044"/>
                </a:lnTo>
                <a:lnTo>
                  <a:pt x="537082" y="673"/>
                </a:lnTo>
                <a:lnTo>
                  <a:pt x="511809" y="0"/>
                </a:lnTo>
                <a:close/>
              </a:path>
            </a:pathLst>
          </a:custGeom>
          <a:solidFill>
            <a:srgbClr val="FECA3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001772" y="7948040"/>
            <a:ext cx="23031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taquilla: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Safari</a:t>
            </a:r>
            <a:r>
              <a:rPr sz="24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$159.000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235820" y="2912491"/>
            <a:ext cx="13843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330" indent="-34163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330" algn="l"/>
              </a:tabLst>
            </a:pPr>
            <a:r>
              <a:rPr sz="2000" b="1" u="sng" spc="5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spc="-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Incluye: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235820" y="3213938"/>
            <a:ext cx="8669020" cy="93535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2380"/>
              </a:lnSpc>
              <a:spcBef>
                <a:spcPts val="200"/>
              </a:spcBef>
            </a:pPr>
            <a:r>
              <a:rPr sz="2000" dirty="0">
                <a:latin typeface="Arial MT"/>
                <a:cs typeface="Arial MT"/>
              </a:rPr>
              <a:t>:Parque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Hipopótamos,</a:t>
            </a:r>
            <a:r>
              <a:rPr sz="2000" spc="-1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Santuario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Fauna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Flora,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Parque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Jurásico,</a:t>
            </a:r>
            <a:r>
              <a:rPr sz="2000" spc="-125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Gran </a:t>
            </a:r>
            <a:r>
              <a:rPr sz="2000" spc="-25" dirty="0">
                <a:latin typeface="Arial MT"/>
                <a:cs typeface="Arial MT"/>
              </a:rPr>
              <a:t>Sabana</a:t>
            </a:r>
            <a:r>
              <a:rPr sz="2000" spc="-1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Africana,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Museo</a:t>
            </a:r>
            <a:r>
              <a:rPr sz="2000" spc="-1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Africano,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Museo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Memorial,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Biolandia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(parque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del </a:t>
            </a:r>
            <a:r>
              <a:rPr sz="2000" dirty="0">
                <a:latin typeface="Arial MT"/>
                <a:cs typeface="Arial MT"/>
              </a:rPr>
              <a:t>Conocimiento)</a:t>
            </a:r>
            <a:r>
              <a:rPr sz="2000" spc="-1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cuenta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el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mundo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las</a:t>
            </a:r>
            <a:r>
              <a:rPr sz="2000" spc="-1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Aves,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el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mundo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los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Reptiles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spc="-50" dirty="0">
                <a:latin typeface="Arial MT"/>
                <a:cs typeface="Arial MT"/>
              </a:rPr>
              <a:t>y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235820" y="4119752"/>
            <a:ext cx="857567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249035" algn="l"/>
              </a:tabLst>
            </a:pPr>
            <a:r>
              <a:rPr sz="2000" spc="-10" dirty="0">
                <a:latin typeface="Arial MT"/>
                <a:cs typeface="Arial MT"/>
              </a:rPr>
              <a:t>Mariposario,</a:t>
            </a:r>
            <a:r>
              <a:rPr sz="2000" spc="-1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Hábitat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los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Felinos,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Isla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los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Monos,</a:t>
            </a:r>
            <a:r>
              <a:rPr sz="2000" dirty="0">
                <a:latin typeface="Arial MT"/>
                <a:cs typeface="Arial MT"/>
              </a:rPr>
              <a:t>	Elefantes,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Suricatos,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235820" y="4421504"/>
            <a:ext cx="74688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 MT"/>
                <a:cs typeface="Arial MT"/>
              </a:rPr>
              <a:t>Amazon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Safari,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senderos</a:t>
            </a:r>
            <a:r>
              <a:rPr sz="2000" spc="-1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ecológicos,</a:t>
            </a:r>
            <a:r>
              <a:rPr sz="2000" spc="-1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Kamaria,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Kaliwa,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Zooloquito.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235820" y="5039994"/>
            <a:ext cx="8337550" cy="18675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u="sng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Atracciones</a:t>
            </a:r>
            <a:r>
              <a:rPr sz="2000" u="sng" spc="-8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acuáticas:</a:t>
            </a:r>
            <a:endParaRPr sz="2000">
              <a:latin typeface="Arial MT"/>
              <a:cs typeface="Arial MT"/>
            </a:endParaRPr>
          </a:p>
          <a:p>
            <a:pPr marL="178435" indent="-165735">
              <a:lnSpc>
                <a:spcPct val="100000"/>
              </a:lnSpc>
              <a:buChar char="*"/>
              <a:tabLst>
                <a:tab pos="178435" algn="l"/>
              </a:tabLst>
            </a:pPr>
            <a:r>
              <a:rPr sz="2000" spc="-20" dirty="0">
                <a:latin typeface="Arial MT"/>
                <a:cs typeface="Arial MT"/>
              </a:rPr>
              <a:t>Parque</a:t>
            </a:r>
            <a:r>
              <a:rPr sz="2000" spc="-1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Acuático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DINOS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que</a:t>
            </a:r>
            <a:r>
              <a:rPr sz="2000" spc="-20" dirty="0">
                <a:latin typeface="Arial MT"/>
                <a:cs typeface="Arial MT"/>
              </a:rPr>
              <a:t> incluye</a:t>
            </a:r>
            <a:r>
              <a:rPr sz="2000" spc="-1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Acuasaurus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Octopus.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000" spc="-20" dirty="0">
                <a:latin typeface="Arial MT"/>
                <a:cs typeface="Arial MT"/>
              </a:rPr>
              <a:t>*Parque</a:t>
            </a:r>
            <a:r>
              <a:rPr sz="2000" spc="-1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Acuático</a:t>
            </a:r>
            <a:r>
              <a:rPr sz="2000" spc="-1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Río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Salvaje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que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incluye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las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Cataratas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Victoria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Cobras.</a:t>
            </a:r>
            <a:endParaRPr sz="2000">
              <a:latin typeface="Arial MT"/>
              <a:cs typeface="Arial MT"/>
            </a:endParaRPr>
          </a:p>
          <a:p>
            <a:pPr marL="12700" marR="5080" indent="165735">
              <a:lnSpc>
                <a:spcPct val="100000"/>
              </a:lnSpc>
              <a:spcBef>
                <a:spcPts val="95"/>
              </a:spcBef>
              <a:buChar char="*"/>
              <a:tabLst>
                <a:tab pos="178435" algn="l"/>
              </a:tabLst>
            </a:pPr>
            <a:r>
              <a:rPr sz="2000" dirty="0">
                <a:latin typeface="Arial MT"/>
                <a:cs typeface="Arial MT"/>
              </a:rPr>
              <a:t>Las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zonas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húmedas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tienen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un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solo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uso,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pero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puedes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hacer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el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recorrido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spc="-50" dirty="0">
                <a:latin typeface="Arial MT"/>
                <a:cs typeface="Arial MT"/>
              </a:rPr>
              <a:t>y </a:t>
            </a:r>
            <a:r>
              <a:rPr sz="2000" dirty="0">
                <a:latin typeface="Arial MT"/>
                <a:cs typeface="Arial MT"/>
              </a:rPr>
              <a:t>disfrutar</a:t>
            </a:r>
            <a:r>
              <a:rPr sz="2000" spc="-1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las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demás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atracciones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las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veces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que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requieras.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Arial MT"/>
                <a:cs typeface="Arial MT"/>
              </a:rPr>
              <a:t>*NO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INCLUYE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MUNDO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PANGEA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235820" y="7180833"/>
            <a:ext cx="67119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235820" y="7486014"/>
            <a:ext cx="8109584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</a:tabLst>
            </a:pP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Tarifas</a:t>
            </a:r>
            <a:r>
              <a:rPr sz="2000" b="1" spc="-10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válidas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desde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120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cms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adelante</a:t>
            </a:r>
            <a:endParaRPr sz="20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buFont typeface="Arial MT"/>
              <a:buChar char="•"/>
              <a:tabLst>
                <a:tab pos="355600" algn="l"/>
                <a:tab pos="903605" algn="l"/>
                <a:tab pos="4368165" algn="l"/>
              </a:tabLst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Parque</a:t>
            </a:r>
            <a:r>
              <a:rPr sz="2000" b="1" spc="-1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Acuático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Mundo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Pangea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(Atracción</a:t>
            </a:r>
            <a:r>
              <a:rPr sz="2000" b="1" spc="-114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familiar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conformada 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por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toboganes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extremos,</a:t>
            </a:r>
            <a:r>
              <a:rPr sz="2000" b="1" spc="-12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esta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zona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acuática</a:t>
            </a:r>
            <a:r>
              <a:rPr sz="2000" b="1" spc="-10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solo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habilita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578720" y="8400668"/>
            <a:ext cx="829246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2858135" algn="l"/>
                <a:tab pos="440182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Jueves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domingo)</a:t>
            </a:r>
            <a:r>
              <a:rPr sz="2000" b="1" spc="-8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.Parque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Congo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(Atracciones</a:t>
            </a:r>
            <a:r>
              <a:rPr sz="2000" b="1" spc="-1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Mecánicas,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sólo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 se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habilita</a:t>
            </a:r>
            <a:r>
              <a:rPr sz="2000" b="1" spc="-11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Miércoles</a:t>
            </a:r>
            <a:r>
              <a:rPr sz="2000" b="1" spc="-11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Sábado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).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235820" y="9014256"/>
            <a:ext cx="7576184" cy="6229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indent="-342265">
              <a:lnSpc>
                <a:spcPts val="2345"/>
              </a:lnSpc>
              <a:spcBef>
                <a:spcPts val="105"/>
              </a:spcBef>
              <a:buFont typeface="Arial MT"/>
              <a:buChar char="•"/>
              <a:tabLst>
                <a:tab pos="354965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boletería</a:t>
            </a:r>
            <a:r>
              <a:rPr sz="2000" b="1" spc="-12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debe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solicitar</a:t>
            </a:r>
            <a:r>
              <a:rPr sz="2000" b="1" spc="-1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previamente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(mínimo</a:t>
            </a:r>
            <a:r>
              <a:rPr sz="2000" b="1" spc="-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8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días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ts val="2345"/>
              </a:lnSpc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anterioridad)</a:t>
            </a:r>
            <a:r>
              <a:rPr sz="2000" b="1" spc="-1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indicando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fecha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visita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del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parque.</a:t>
            </a:r>
            <a:endParaRPr sz="20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9214231" y="1068450"/>
            <a:ext cx="52419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45" dirty="0"/>
              <a:t>HACIENDA</a:t>
            </a:r>
            <a:r>
              <a:rPr spc="-200" dirty="0"/>
              <a:t> </a:t>
            </a:r>
            <a:r>
              <a:rPr spc="-10" dirty="0"/>
              <a:t>NAPOLES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214231" y="1786508"/>
            <a:ext cx="8545830" cy="94234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85"/>
              </a:spcBef>
            </a:pP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Pasadia</a:t>
            </a:r>
            <a:r>
              <a:rPr sz="3200" b="1" spc="-1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055A7"/>
                </a:solidFill>
                <a:latin typeface="Arial"/>
                <a:cs typeface="Arial"/>
              </a:rPr>
              <a:t>Safari</a:t>
            </a:r>
            <a:r>
              <a:rPr sz="3200" b="1" spc="-21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0055A7"/>
                </a:solidFill>
                <a:latin typeface="Arial"/>
                <a:cs typeface="Arial"/>
              </a:rPr>
              <a:t>(1</a:t>
            </a:r>
            <a:r>
              <a:rPr sz="2800" b="1" spc="-10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0055A7"/>
                </a:solidFill>
                <a:latin typeface="Arial"/>
                <a:cs typeface="Arial"/>
              </a:rPr>
              <a:t>día</a:t>
            </a:r>
            <a:r>
              <a:rPr sz="2800" b="1" spc="-10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0055A7"/>
                </a:solidFill>
                <a:latin typeface="Arial"/>
                <a:cs typeface="Arial"/>
              </a:rPr>
              <a:t>–</a:t>
            </a:r>
            <a:r>
              <a:rPr sz="2800" b="1" spc="-9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0055A7"/>
                </a:solidFill>
                <a:latin typeface="Arial"/>
                <a:cs typeface="Arial"/>
              </a:rPr>
              <a:t>No</a:t>
            </a:r>
            <a:r>
              <a:rPr sz="2800" b="1" spc="-9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0055A7"/>
                </a:solidFill>
                <a:latin typeface="Arial"/>
                <a:cs typeface="Arial"/>
              </a:rPr>
              <a:t>incluye</a:t>
            </a:r>
            <a:r>
              <a:rPr sz="2800" b="1" spc="-1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0055A7"/>
                </a:solidFill>
                <a:latin typeface="Arial"/>
                <a:cs typeface="Arial"/>
              </a:rPr>
              <a:t>EL</a:t>
            </a:r>
            <a:r>
              <a:rPr sz="2800" b="1" spc="-1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0055A7"/>
                </a:solidFill>
                <a:latin typeface="Arial"/>
                <a:cs typeface="Arial"/>
              </a:rPr>
              <a:t>MUNDO</a:t>
            </a:r>
            <a:r>
              <a:rPr sz="28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0055A7"/>
                </a:solidFill>
                <a:latin typeface="Arial"/>
                <a:cs typeface="Arial"/>
              </a:rPr>
              <a:t>DE </a:t>
            </a:r>
            <a:r>
              <a:rPr sz="2800" b="1" spc="-10" dirty="0">
                <a:solidFill>
                  <a:srgbClr val="0055A7"/>
                </a:solidFill>
                <a:latin typeface="Arial"/>
                <a:cs typeface="Arial"/>
              </a:rPr>
              <a:t>PANGEA)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0" y="1405127"/>
            <a:ext cx="3510915" cy="4015740"/>
            <a:chOff x="0" y="1405127"/>
            <a:chExt cx="3510915" cy="4015740"/>
          </a:xfrm>
          <a:solidFill>
            <a:srgbClr val="FECA34"/>
          </a:solidFill>
        </p:grpSpPr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405127"/>
              <a:ext cx="3510914" cy="4015359"/>
            </a:xfrm>
            <a:prstGeom prst="rect">
              <a:avLst/>
            </a:prstGeom>
            <a:grpFill/>
          </p:spPr>
        </p:pic>
        <p:sp>
          <p:nvSpPr>
            <p:cNvPr id="25" name="object 25"/>
            <p:cNvSpPr/>
            <p:nvPr/>
          </p:nvSpPr>
          <p:spPr>
            <a:xfrm>
              <a:off x="0" y="1431416"/>
              <a:ext cx="3440429" cy="3919220"/>
            </a:xfrm>
            <a:custGeom>
              <a:avLst/>
              <a:gdLst/>
              <a:ahLst/>
              <a:cxnLst/>
              <a:rect l="l" t="t" r="r" b="b"/>
              <a:pathLst>
                <a:path w="3440429" h="3919220">
                  <a:moveTo>
                    <a:pt x="3212973" y="0"/>
                  </a:moveTo>
                  <a:lnTo>
                    <a:pt x="215658" y="0"/>
                  </a:lnTo>
                  <a:lnTo>
                    <a:pt x="169849" y="4572"/>
                  </a:lnTo>
                  <a:lnTo>
                    <a:pt x="127190" y="17906"/>
                  </a:lnTo>
                  <a:lnTo>
                    <a:pt x="88590" y="38861"/>
                  </a:lnTo>
                  <a:lnTo>
                    <a:pt x="54955" y="66548"/>
                  </a:lnTo>
                  <a:lnTo>
                    <a:pt x="27203" y="100202"/>
                  </a:lnTo>
                  <a:lnTo>
                    <a:pt x="6249" y="138810"/>
                  </a:lnTo>
                  <a:lnTo>
                    <a:pt x="0" y="158876"/>
                  </a:lnTo>
                  <a:lnTo>
                    <a:pt x="0" y="3759962"/>
                  </a:lnTo>
                  <a:lnTo>
                    <a:pt x="27203" y="3818636"/>
                  </a:lnTo>
                  <a:lnTo>
                    <a:pt x="54955" y="3852291"/>
                  </a:lnTo>
                  <a:lnTo>
                    <a:pt x="88590" y="3879977"/>
                  </a:lnTo>
                  <a:lnTo>
                    <a:pt x="127190" y="3900931"/>
                  </a:lnTo>
                  <a:lnTo>
                    <a:pt x="169849" y="3914266"/>
                  </a:lnTo>
                  <a:lnTo>
                    <a:pt x="215658" y="3918839"/>
                  </a:lnTo>
                  <a:lnTo>
                    <a:pt x="3212973" y="3918839"/>
                  </a:lnTo>
                  <a:lnTo>
                    <a:pt x="3258820" y="3914266"/>
                  </a:lnTo>
                  <a:lnTo>
                    <a:pt x="3301365" y="3900931"/>
                  </a:lnTo>
                  <a:lnTo>
                    <a:pt x="3340100" y="3879977"/>
                  </a:lnTo>
                  <a:lnTo>
                    <a:pt x="3373628" y="3852291"/>
                  </a:lnTo>
                  <a:lnTo>
                    <a:pt x="3401441" y="3818636"/>
                  </a:lnTo>
                  <a:lnTo>
                    <a:pt x="3422396" y="3780028"/>
                  </a:lnTo>
                  <a:lnTo>
                    <a:pt x="3435730" y="3737482"/>
                  </a:lnTo>
                  <a:lnTo>
                    <a:pt x="3440303" y="3691636"/>
                  </a:lnTo>
                  <a:lnTo>
                    <a:pt x="3440303" y="227202"/>
                  </a:lnTo>
                  <a:lnTo>
                    <a:pt x="3435730" y="181355"/>
                  </a:lnTo>
                  <a:lnTo>
                    <a:pt x="3422396" y="138810"/>
                  </a:lnTo>
                  <a:lnTo>
                    <a:pt x="3401441" y="100202"/>
                  </a:lnTo>
                  <a:lnTo>
                    <a:pt x="3373628" y="66548"/>
                  </a:lnTo>
                  <a:lnTo>
                    <a:pt x="3340100" y="38861"/>
                  </a:lnTo>
                  <a:lnTo>
                    <a:pt x="3301365" y="17906"/>
                  </a:lnTo>
                  <a:lnTo>
                    <a:pt x="3258820" y="4572"/>
                  </a:lnTo>
                  <a:lnTo>
                    <a:pt x="321297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369824" y="3621404"/>
            <a:ext cx="254000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Reserva</a:t>
            </a:r>
            <a:r>
              <a:rPr sz="3200" b="1" spc="-12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3D3D3D"/>
                </a:solidFill>
                <a:latin typeface="Arial"/>
                <a:cs typeface="Arial"/>
              </a:rPr>
              <a:t>–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Orden</a:t>
            </a:r>
            <a:r>
              <a:rPr sz="3200" b="1" spc="-7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376161" y="3218433"/>
            <a:ext cx="7660640" cy="3134360"/>
            <a:chOff x="376161" y="3218433"/>
            <a:chExt cx="7660640" cy="3134360"/>
          </a:xfrm>
        </p:grpSpPr>
        <p:sp>
          <p:nvSpPr>
            <p:cNvPr id="28" name="object 28"/>
            <p:cNvSpPr/>
            <p:nvPr/>
          </p:nvSpPr>
          <p:spPr>
            <a:xfrm>
              <a:off x="376161" y="3224783"/>
              <a:ext cx="2234565" cy="0"/>
            </a:xfrm>
            <a:custGeom>
              <a:avLst/>
              <a:gdLst/>
              <a:ahLst/>
              <a:cxnLst/>
              <a:rect l="l" t="t" r="r" b="b"/>
              <a:pathLst>
                <a:path w="2234565">
                  <a:moveTo>
                    <a:pt x="0" y="0"/>
                  </a:moveTo>
                  <a:lnTo>
                    <a:pt x="2234323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78779" y="4942585"/>
              <a:ext cx="2057400" cy="1409700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369824" y="2025522"/>
            <a:ext cx="14211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Doradal, </a:t>
            </a:r>
            <a:r>
              <a:rPr sz="2400" b="1" spc="-20" dirty="0">
                <a:solidFill>
                  <a:srgbClr val="3D3D3D"/>
                </a:solidFill>
                <a:latin typeface="Arial"/>
                <a:cs typeface="Arial"/>
              </a:rPr>
              <a:t>Antioquia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52296" y="165226"/>
            <a:ext cx="7076440" cy="9417685"/>
            <a:chOff x="1052296" y="165226"/>
            <a:chExt cx="7076440" cy="94176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2296" y="165226"/>
              <a:ext cx="6296787" cy="800074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9738" y="172465"/>
              <a:ext cx="6238113" cy="794194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88008" y="6441922"/>
              <a:ext cx="6540627" cy="314058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614170" y="6468998"/>
              <a:ext cx="6443980" cy="3043555"/>
            </a:xfrm>
            <a:custGeom>
              <a:avLst/>
              <a:gdLst/>
              <a:ahLst/>
              <a:cxnLst/>
              <a:rect l="l" t="t" r="r" b="b"/>
              <a:pathLst>
                <a:path w="6443980" h="3043554">
                  <a:moveTo>
                    <a:pt x="6243320" y="0"/>
                  </a:moveTo>
                  <a:lnTo>
                    <a:pt x="200406" y="0"/>
                  </a:lnTo>
                  <a:lnTo>
                    <a:pt x="154431" y="5334"/>
                  </a:lnTo>
                  <a:lnTo>
                    <a:pt x="112268" y="20320"/>
                  </a:lnTo>
                  <a:lnTo>
                    <a:pt x="75056" y="43942"/>
                  </a:lnTo>
                  <a:lnTo>
                    <a:pt x="44068" y="75057"/>
                  </a:lnTo>
                  <a:lnTo>
                    <a:pt x="20319" y="112141"/>
                  </a:lnTo>
                  <a:lnTo>
                    <a:pt x="5334" y="154305"/>
                  </a:lnTo>
                  <a:lnTo>
                    <a:pt x="0" y="200279"/>
                  </a:lnTo>
                  <a:lnTo>
                    <a:pt x="0" y="2842679"/>
                  </a:lnTo>
                  <a:lnTo>
                    <a:pt x="5334" y="2888615"/>
                  </a:lnTo>
                  <a:lnTo>
                    <a:pt x="20319" y="2930779"/>
                  </a:lnTo>
                  <a:lnTo>
                    <a:pt x="44068" y="2967977"/>
                  </a:lnTo>
                  <a:lnTo>
                    <a:pt x="75056" y="2999003"/>
                  </a:lnTo>
                  <a:lnTo>
                    <a:pt x="112268" y="3022650"/>
                  </a:lnTo>
                  <a:lnTo>
                    <a:pt x="154431" y="3037725"/>
                  </a:lnTo>
                  <a:lnTo>
                    <a:pt x="200406" y="3043021"/>
                  </a:lnTo>
                  <a:lnTo>
                    <a:pt x="6243320" y="3043021"/>
                  </a:lnTo>
                  <a:lnTo>
                    <a:pt x="6289294" y="3037725"/>
                  </a:lnTo>
                  <a:lnTo>
                    <a:pt x="6331458" y="3022650"/>
                  </a:lnTo>
                  <a:lnTo>
                    <a:pt x="6368669" y="2999003"/>
                  </a:lnTo>
                  <a:lnTo>
                    <a:pt x="6399657" y="2967977"/>
                  </a:lnTo>
                  <a:lnTo>
                    <a:pt x="6423406" y="2930779"/>
                  </a:lnTo>
                  <a:lnTo>
                    <a:pt x="6438391" y="2888615"/>
                  </a:lnTo>
                  <a:lnTo>
                    <a:pt x="6443726" y="2842679"/>
                  </a:lnTo>
                  <a:lnTo>
                    <a:pt x="6443726" y="200279"/>
                  </a:lnTo>
                  <a:lnTo>
                    <a:pt x="6438391" y="154305"/>
                  </a:lnTo>
                  <a:lnTo>
                    <a:pt x="6423406" y="112141"/>
                  </a:lnTo>
                  <a:lnTo>
                    <a:pt x="6399657" y="75057"/>
                  </a:lnTo>
                  <a:lnTo>
                    <a:pt x="6368669" y="43942"/>
                  </a:lnTo>
                  <a:lnTo>
                    <a:pt x="6331458" y="20320"/>
                  </a:lnTo>
                  <a:lnTo>
                    <a:pt x="6289294" y="5334"/>
                  </a:lnTo>
                  <a:lnTo>
                    <a:pt x="6243320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431923" y="8039480"/>
              <a:ext cx="4575175" cy="0"/>
            </a:xfrm>
            <a:custGeom>
              <a:avLst/>
              <a:gdLst/>
              <a:ahLst/>
              <a:cxnLst/>
              <a:rect l="l" t="t" r="r" b="b"/>
              <a:pathLst>
                <a:path w="4575175">
                  <a:moveTo>
                    <a:pt x="0" y="0"/>
                  </a:moveTo>
                  <a:lnTo>
                    <a:pt x="4575175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456433" y="6851395"/>
            <a:ext cx="4387215" cy="8185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b="1" spc="-25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26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600" spc="-10" dirty="0">
                <a:solidFill>
                  <a:srgbClr val="FFFFFF"/>
                </a:solidFill>
                <a:latin typeface="Arial MT"/>
                <a:cs typeface="Arial MT"/>
              </a:rPr>
              <a:t>Pasaporte</a:t>
            </a:r>
            <a:r>
              <a:rPr sz="2600" spc="-1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FFFFFF"/>
                </a:solidFill>
                <a:latin typeface="Arial MT"/>
                <a:cs typeface="Arial MT"/>
              </a:rPr>
              <a:t>Premium</a:t>
            </a:r>
            <a:r>
              <a:rPr sz="2600" spc="-1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$208.500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0"/>
            <a:ext cx="3510915" cy="5420995"/>
            <a:chOff x="0" y="0"/>
            <a:chExt cx="3510915" cy="5420995"/>
          </a:xfrm>
        </p:grpSpPr>
        <p:sp>
          <p:nvSpPr>
            <p:cNvPr id="10" name="object 10"/>
            <p:cNvSpPr/>
            <p:nvPr/>
          </p:nvSpPr>
          <p:spPr>
            <a:xfrm>
              <a:off x="1593" y="0"/>
              <a:ext cx="1297940" cy="803910"/>
            </a:xfrm>
            <a:custGeom>
              <a:avLst/>
              <a:gdLst/>
              <a:ahLst/>
              <a:cxnLst/>
              <a:rect l="l" t="t" r="r" b="b"/>
              <a:pathLst>
                <a:path w="1297940" h="803910">
                  <a:moveTo>
                    <a:pt x="987609" y="0"/>
                  </a:moveTo>
                  <a:lnTo>
                    <a:pt x="0" y="0"/>
                  </a:lnTo>
                  <a:lnTo>
                    <a:pt x="702062" y="702182"/>
                  </a:lnTo>
                  <a:lnTo>
                    <a:pt x="742486" y="736980"/>
                  </a:lnTo>
                  <a:lnTo>
                    <a:pt x="786174" y="764413"/>
                  </a:lnTo>
                  <a:lnTo>
                    <a:pt x="833570" y="784860"/>
                  </a:lnTo>
                  <a:lnTo>
                    <a:pt x="881906" y="797814"/>
                  </a:lnTo>
                  <a:lnTo>
                    <a:pt x="932097" y="803401"/>
                  </a:lnTo>
                  <a:lnTo>
                    <a:pt x="949280" y="803910"/>
                  </a:lnTo>
                  <a:lnTo>
                    <a:pt x="965549" y="803401"/>
                  </a:lnTo>
                  <a:lnTo>
                    <a:pt x="1015739" y="797814"/>
                  </a:lnTo>
                  <a:lnTo>
                    <a:pt x="1065002" y="784860"/>
                  </a:lnTo>
                  <a:lnTo>
                    <a:pt x="1111472" y="764413"/>
                  </a:lnTo>
                  <a:lnTo>
                    <a:pt x="1155617" y="736980"/>
                  </a:lnTo>
                  <a:lnTo>
                    <a:pt x="1196041" y="702182"/>
                  </a:lnTo>
                  <a:lnTo>
                    <a:pt x="1230433" y="661797"/>
                  </a:lnTo>
                  <a:lnTo>
                    <a:pt x="1257852" y="618109"/>
                  </a:lnTo>
                  <a:lnTo>
                    <a:pt x="1278312" y="571246"/>
                  </a:lnTo>
                  <a:lnTo>
                    <a:pt x="1282884" y="554990"/>
                  </a:lnTo>
                  <a:lnTo>
                    <a:pt x="1288091" y="538606"/>
                  </a:lnTo>
                  <a:lnTo>
                    <a:pt x="1291266" y="521970"/>
                  </a:lnTo>
                  <a:lnTo>
                    <a:pt x="1294060" y="505714"/>
                  </a:lnTo>
                  <a:lnTo>
                    <a:pt x="1295965" y="488950"/>
                  </a:lnTo>
                  <a:lnTo>
                    <a:pt x="1297870" y="455549"/>
                  </a:lnTo>
                  <a:lnTo>
                    <a:pt x="1295965" y="421640"/>
                  </a:lnTo>
                  <a:lnTo>
                    <a:pt x="1294060" y="404875"/>
                  </a:lnTo>
                  <a:lnTo>
                    <a:pt x="1291266" y="388620"/>
                  </a:lnTo>
                  <a:lnTo>
                    <a:pt x="1288091" y="372364"/>
                  </a:lnTo>
                  <a:lnTo>
                    <a:pt x="1282884" y="355600"/>
                  </a:lnTo>
                  <a:lnTo>
                    <a:pt x="1278312" y="339851"/>
                  </a:lnTo>
                  <a:lnTo>
                    <a:pt x="1257852" y="292480"/>
                  </a:lnTo>
                  <a:lnTo>
                    <a:pt x="1230433" y="248793"/>
                  </a:lnTo>
                  <a:lnTo>
                    <a:pt x="1196041" y="208406"/>
                  </a:lnTo>
                  <a:lnTo>
                    <a:pt x="987609" y="0"/>
                  </a:lnTo>
                  <a:close/>
                </a:path>
              </a:pathLst>
            </a:custGeom>
            <a:solidFill>
              <a:srgbClr val="0055A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405127"/>
              <a:ext cx="3510914" cy="401535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0" y="1431416"/>
              <a:ext cx="3440429" cy="3919220"/>
            </a:xfrm>
            <a:custGeom>
              <a:avLst/>
              <a:gdLst/>
              <a:ahLst/>
              <a:cxnLst/>
              <a:rect l="l" t="t" r="r" b="b"/>
              <a:pathLst>
                <a:path w="3440429" h="3919220">
                  <a:moveTo>
                    <a:pt x="3212973" y="0"/>
                  </a:moveTo>
                  <a:lnTo>
                    <a:pt x="215658" y="0"/>
                  </a:lnTo>
                  <a:lnTo>
                    <a:pt x="169849" y="4572"/>
                  </a:lnTo>
                  <a:lnTo>
                    <a:pt x="127190" y="17906"/>
                  </a:lnTo>
                  <a:lnTo>
                    <a:pt x="88590" y="38861"/>
                  </a:lnTo>
                  <a:lnTo>
                    <a:pt x="54955" y="66548"/>
                  </a:lnTo>
                  <a:lnTo>
                    <a:pt x="27203" y="100202"/>
                  </a:lnTo>
                  <a:lnTo>
                    <a:pt x="6249" y="138810"/>
                  </a:lnTo>
                  <a:lnTo>
                    <a:pt x="0" y="158876"/>
                  </a:lnTo>
                  <a:lnTo>
                    <a:pt x="0" y="3759962"/>
                  </a:lnTo>
                  <a:lnTo>
                    <a:pt x="27203" y="3818636"/>
                  </a:lnTo>
                  <a:lnTo>
                    <a:pt x="54955" y="3852291"/>
                  </a:lnTo>
                  <a:lnTo>
                    <a:pt x="88590" y="3879977"/>
                  </a:lnTo>
                  <a:lnTo>
                    <a:pt x="127190" y="3900931"/>
                  </a:lnTo>
                  <a:lnTo>
                    <a:pt x="169849" y="3914266"/>
                  </a:lnTo>
                  <a:lnTo>
                    <a:pt x="215658" y="3918839"/>
                  </a:lnTo>
                  <a:lnTo>
                    <a:pt x="3212973" y="3918839"/>
                  </a:lnTo>
                  <a:lnTo>
                    <a:pt x="3258820" y="3914266"/>
                  </a:lnTo>
                  <a:lnTo>
                    <a:pt x="3301365" y="3900931"/>
                  </a:lnTo>
                  <a:lnTo>
                    <a:pt x="3340100" y="3879977"/>
                  </a:lnTo>
                  <a:lnTo>
                    <a:pt x="3373628" y="3852291"/>
                  </a:lnTo>
                  <a:lnTo>
                    <a:pt x="3401441" y="3818636"/>
                  </a:lnTo>
                  <a:lnTo>
                    <a:pt x="3422396" y="3780028"/>
                  </a:lnTo>
                  <a:lnTo>
                    <a:pt x="3435730" y="3737482"/>
                  </a:lnTo>
                  <a:lnTo>
                    <a:pt x="3440303" y="3691636"/>
                  </a:lnTo>
                  <a:lnTo>
                    <a:pt x="3440303" y="227202"/>
                  </a:lnTo>
                  <a:lnTo>
                    <a:pt x="3435730" y="181355"/>
                  </a:lnTo>
                  <a:lnTo>
                    <a:pt x="3422396" y="138810"/>
                  </a:lnTo>
                  <a:lnTo>
                    <a:pt x="3401441" y="100202"/>
                  </a:lnTo>
                  <a:lnTo>
                    <a:pt x="3373628" y="66548"/>
                  </a:lnTo>
                  <a:lnTo>
                    <a:pt x="3340100" y="38861"/>
                  </a:lnTo>
                  <a:lnTo>
                    <a:pt x="3301365" y="17906"/>
                  </a:lnTo>
                  <a:lnTo>
                    <a:pt x="3258820" y="4572"/>
                  </a:lnTo>
                  <a:lnTo>
                    <a:pt x="3212973" y="0"/>
                  </a:lnTo>
                  <a:close/>
                </a:path>
              </a:pathLst>
            </a:custGeom>
            <a:solidFill>
              <a:srgbClr val="FECA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16362680" y="9088525"/>
            <a:ext cx="1925320" cy="1200150"/>
          </a:xfrm>
          <a:custGeom>
            <a:avLst/>
            <a:gdLst/>
            <a:ahLst/>
            <a:cxnLst/>
            <a:rect l="l" t="t" r="r" b="b"/>
            <a:pathLst>
              <a:path w="1925319" h="1200150">
                <a:moveTo>
                  <a:pt x="511809" y="0"/>
                </a:moveTo>
                <a:lnTo>
                  <a:pt x="463423" y="2044"/>
                </a:lnTo>
                <a:lnTo>
                  <a:pt x="414273" y="8864"/>
                </a:lnTo>
                <a:lnTo>
                  <a:pt x="366521" y="21145"/>
                </a:lnTo>
                <a:lnTo>
                  <a:pt x="296163" y="47066"/>
                </a:lnTo>
                <a:lnTo>
                  <a:pt x="251840" y="70256"/>
                </a:lnTo>
                <a:lnTo>
                  <a:pt x="208787" y="98234"/>
                </a:lnTo>
                <a:lnTo>
                  <a:pt x="168528" y="131648"/>
                </a:lnTo>
                <a:lnTo>
                  <a:pt x="131698" y="168490"/>
                </a:lnTo>
                <a:lnTo>
                  <a:pt x="98932" y="208737"/>
                </a:lnTo>
                <a:lnTo>
                  <a:pt x="70992" y="251028"/>
                </a:lnTo>
                <a:lnTo>
                  <a:pt x="47751" y="295376"/>
                </a:lnTo>
                <a:lnTo>
                  <a:pt x="28701" y="341756"/>
                </a:lnTo>
                <a:lnTo>
                  <a:pt x="21843" y="365632"/>
                </a:lnTo>
                <a:lnTo>
                  <a:pt x="14350" y="389508"/>
                </a:lnTo>
                <a:lnTo>
                  <a:pt x="9525" y="414070"/>
                </a:lnTo>
                <a:lnTo>
                  <a:pt x="5460" y="437946"/>
                </a:lnTo>
                <a:lnTo>
                  <a:pt x="2666" y="462495"/>
                </a:lnTo>
                <a:lnTo>
                  <a:pt x="0" y="511619"/>
                </a:lnTo>
                <a:lnTo>
                  <a:pt x="2666" y="561416"/>
                </a:lnTo>
                <a:lnTo>
                  <a:pt x="9525" y="609841"/>
                </a:lnTo>
                <a:lnTo>
                  <a:pt x="28701" y="681469"/>
                </a:lnTo>
                <a:lnTo>
                  <a:pt x="47751" y="727862"/>
                </a:lnTo>
                <a:lnTo>
                  <a:pt x="70992" y="772883"/>
                </a:lnTo>
                <a:lnTo>
                  <a:pt x="98932" y="815174"/>
                </a:lnTo>
                <a:lnTo>
                  <a:pt x="131698" y="855421"/>
                </a:lnTo>
                <a:lnTo>
                  <a:pt x="474979" y="1200059"/>
                </a:lnTo>
                <a:lnTo>
                  <a:pt x="1925319" y="1200059"/>
                </a:lnTo>
                <a:lnTo>
                  <a:pt x="874902" y="149390"/>
                </a:lnTo>
                <a:lnTo>
                  <a:pt x="836040" y="114604"/>
                </a:lnTo>
                <a:lnTo>
                  <a:pt x="794384" y="83908"/>
                </a:lnTo>
                <a:lnTo>
                  <a:pt x="751331" y="57975"/>
                </a:lnTo>
                <a:lnTo>
                  <a:pt x="681735" y="27965"/>
                </a:lnTo>
                <a:lnTo>
                  <a:pt x="658494" y="21145"/>
                </a:lnTo>
                <a:lnTo>
                  <a:pt x="634618" y="13639"/>
                </a:lnTo>
                <a:lnTo>
                  <a:pt x="610742" y="8864"/>
                </a:lnTo>
                <a:lnTo>
                  <a:pt x="586231" y="4775"/>
                </a:lnTo>
                <a:lnTo>
                  <a:pt x="561593" y="2044"/>
                </a:lnTo>
                <a:lnTo>
                  <a:pt x="537082" y="673"/>
                </a:lnTo>
                <a:lnTo>
                  <a:pt x="511809" y="0"/>
                </a:lnTo>
                <a:close/>
              </a:path>
            </a:pathLst>
          </a:custGeom>
          <a:solidFill>
            <a:srgbClr val="FECA3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441194" y="8293100"/>
            <a:ext cx="230187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taquilla: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Safari</a:t>
            </a:r>
            <a:r>
              <a:rPr sz="24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$219.000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696706" y="2761869"/>
            <a:ext cx="9168130" cy="1867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</a:tabLst>
            </a:pPr>
            <a:r>
              <a:rPr sz="2000" b="1" u="sng" spc="-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Incluye: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0"/>
              </a:spcBef>
            </a:pP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tabLst>
                <a:tab pos="1421765" algn="l"/>
              </a:tabLst>
            </a:pPr>
            <a:r>
              <a:rPr sz="2000" dirty="0">
                <a:latin typeface="Arial MT"/>
                <a:cs typeface="Arial MT"/>
              </a:rPr>
              <a:t>permite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el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ingreso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por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tres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días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consecutivos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Aventura</a:t>
            </a:r>
            <a:r>
              <a:rPr sz="2000" spc="-135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Acuática,</a:t>
            </a:r>
            <a:r>
              <a:rPr sz="2000" spc="-15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Aventura </a:t>
            </a:r>
            <a:r>
              <a:rPr sz="2000" dirty="0">
                <a:latin typeface="Arial MT"/>
                <a:cs typeface="Arial MT"/>
              </a:rPr>
              <a:t>Jurásica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+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Zona</a:t>
            </a:r>
            <a:r>
              <a:rPr sz="2000" spc="-1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Acuática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Octopus,</a:t>
            </a:r>
            <a:r>
              <a:rPr sz="2000" spc="-1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Mundo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Pangea,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Parque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Congo,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Santuarios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Fauna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spc="-50" dirty="0">
                <a:latin typeface="Arial MT"/>
                <a:cs typeface="Arial MT"/>
              </a:rPr>
              <a:t>y</a:t>
            </a:r>
            <a:r>
              <a:rPr sz="2000" dirty="0">
                <a:latin typeface="Arial MT"/>
                <a:cs typeface="Arial MT"/>
              </a:rPr>
              <a:t>	Museos,</a:t>
            </a:r>
            <a:r>
              <a:rPr sz="2000" spc="-1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Más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80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atracciones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un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solo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pasaporte:</a:t>
            </a:r>
            <a:r>
              <a:rPr sz="2000" spc="-11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adrenalina, naturaleza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diversión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696706" y="5201538"/>
            <a:ext cx="8785225" cy="3674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latin typeface="Arial MT"/>
                <a:cs typeface="Arial MT"/>
              </a:rPr>
              <a:t>Nota:</a:t>
            </a:r>
            <a:endParaRPr sz="2000">
              <a:latin typeface="Arial MT"/>
              <a:cs typeface="Arial MT"/>
            </a:endParaRPr>
          </a:p>
          <a:p>
            <a:pPr marL="12700" marR="49530" indent="-9525">
              <a:lnSpc>
                <a:spcPct val="100000"/>
              </a:lnSpc>
              <a:buSzPct val="95000"/>
              <a:buChar char="•"/>
              <a:tabLst>
                <a:tab pos="100330" algn="l"/>
              </a:tabLst>
            </a:pPr>
            <a:r>
              <a:rPr sz="2000" dirty="0">
                <a:latin typeface="Arial MT"/>
                <a:cs typeface="Arial MT"/>
              </a:rPr>
              <a:t>	Consultar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horarios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las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atracciones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taquilla,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está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sujeta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cambios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sin </a:t>
            </a:r>
            <a:r>
              <a:rPr sz="2000" dirty="0">
                <a:latin typeface="Arial MT"/>
                <a:cs typeface="Arial MT"/>
              </a:rPr>
              <a:t>previo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aviso</a:t>
            </a:r>
            <a:endParaRPr sz="2000">
              <a:latin typeface="Arial MT"/>
              <a:cs typeface="Arial MT"/>
            </a:endParaRPr>
          </a:p>
          <a:p>
            <a:pPr marL="12700" marR="880744">
              <a:lnSpc>
                <a:spcPct val="100000"/>
              </a:lnSpc>
            </a:pPr>
            <a:r>
              <a:rPr sz="2000" dirty="0">
                <a:latin typeface="Arial MT"/>
                <a:cs typeface="Arial MT"/>
              </a:rPr>
              <a:t>•Este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pasaporte</a:t>
            </a:r>
            <a:r>
              <a:rPr sz="2000" spc="-1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está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diseñado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para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las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personas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que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quieran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disfrutar </a:t>
            </a:r>
            <a:r>
              <a:rPr sz="2000" dirty="0">
                <a:latin typeface="Arial MT"/>
                <a:cs typeface="Arial MT"/>
              </a:rPr>
              <a:t>ilimitadamente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por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3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días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consecutivos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las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atracciones.</a:t>
            </a:r>
            <a:endParaRPr sz="2000">
              <a:latin typeface="Arial MT"/>
              <a:cs typeface="Arial MT"/>
            </a:endParaRPr>
          </a:p>
          <a:p>
            <a:pPr marL="169545" indent="-156845">
              <a:lnSpc>
                <a:spcPct val="100000"/>
              </a:lnSpc>
              <a:buSzPct val="95000"/>
              <a:buChar char="•"/>
              <a:tabLst>
                <a:tab pos="169545" algn="l"/>
              </a:tabLst>
            </a:pPr>
            <a:r>
              <a:rPr sz="2000" dirty="0">
                <a:latin typeface="Arial MT"/>
                <a:cs typeface="Arial MT"/>
              </a:rPr>
              <a:t>Las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atracciones</a:t>
            </a:r>
            <a:r>
              <a:rPr sz="2000" spc="-1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Arcade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Karts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Safari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no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estarán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habilitadas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los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miércoles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spc="-50" dirty="0">
                <a:latin typeface="Arial MT"/>
                <a:cs typeface="Arial MT"/>
              </a:rPr>
              <a:t>y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Arial MT"/>
                <a:cs typeface="Arial MT"/>
              </a:rPr>
              <a:t>jueves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durante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temporada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baja.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Solo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estarán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habilitadas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viernes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sábados.</a:t>
            </a:r>
            <a:endParaRPr sz="2000">
              <a:latin typeface="Arial MT"/>
              <a:cs typeface="Arial MT"/>
            </a:endParaRPr>
          </a:p>
          <a:p>
            <a:pPr marL="12700" marR="528320" indent="157480">
              <a:lnSpc>
                <a:spcPct val="100000"/>
              </a:lnSpc>
              <a:buSzPct val="95000"/>
              <a:buChar char="•"/>
              <a:tabLst>
                <a:tab pos="170180" algn="l"/>
              </a:tabLst>
            </a:pPr>
            <a:r>
              <a:rPr sz="2000" dirty="0">
                <a:latin typeface="Arial MT"/>
                <a:cs typeface="Arial MT"/>
              </a:rPr>
              <a:t>No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incluye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Parque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Congo: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Karts,</a:t>
            </a:r>
            <a:r>
              <a:rPr sz="2000" spc="-1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Arcade;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el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valor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se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cancela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cada </a:t>
            </a:r>
            <a:r>
              <a:rPr sz="2000" spc="-10" dirty="0">
                <a:latin typeface="Arial MT"/>
                <a:cs typeface="Arial MT"/>
              </a:rPr>
              <a:t>atracción.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sz="2000">
              <a:latin typeface="Arial MT"/>
              <a:cs typeface="Arial MT"/>
            </a:endParaRPr>
          </a:p>
          <a:p>
            <a:pPr marL="12700" marR="151765">
              <a:lnSpc>
                <a:spcPts val="2290"/>
              </a:lnSpc>
              <a:tabLst>
                <a:tab pos="7559675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En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temporada</a:t>
            </a:r>
            <a:r>
              <a:rPr sz="2000" b="1" spc="-9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baja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: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Mundo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Pangea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Cerrado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los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miércoles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–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Parque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Congo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Cerrado</a:t>
            </a:r>
            <a:r>
              <a:rPr sz="2000" b="1" spc="-114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los</a:t>
            </a:r>
            <a:r>
              <a:rPr sz="2000" b="1" spc="-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domingos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8955405" y="923723"/>
            <a:ext cx="5242560" cy="1384300"/>
          </a:xfrm>
          <a:prstGeom prst="rect">
            <a:avLst/>
          </a:prstGeom>
        </p:spPr>
        <p:txBody>
          <a:bodyPr vert="horz" wrap="square" lIns="0" tIns="156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35"/>
              </a:spcBef>
            </a:pPr>
            <a:r>
              <a:rPr spc="-40" dirty="0"/>
              <a:t>HACIENDA</a:t>
            </a:r>
            <a:r>
              <a:rPr spc="-235" dirty="0"/>
              <a:t> </a:t>
            </a:r>
            <a:r>
              <a:rPr spc="-10" dirty="0"/>
              <a:t>NAPOLES</a:t>
            </a:r>
          </a:p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3200" dirty="0">
                <a:solidFill>
                  <a:srgbClr val="0055A7"/>
                </a:solidFill>
              </a:rPr>
              <a:t>Pasadia</a:t>
            </a:r>
            <a:r>
              <a:rPr sz="3200" spc="-114" dirty="0">
                <a:solidFill>
                  <a:srgbClr val="0055A7"/>
                </a:solidFill>
              </a:rPr>
              <a:t> </a:t>
            </a:r>
            <a:r>
              <a:rPr sz="3200" spc="-10" dirty="0">
                <a:solidFill>
                  <a:srgbClr val="0055A7"/>
                </a:solidFill>
              </a:rPr>
              <a:t>Premium</a:t>
            </a:r>
            <a:endParaRPr sz="3200"/>
          </a:p>
        </p:txBody>
      </p:sp>
      <p:sp>
        <p:nvSpPr>
          <p:cNvPr id="18" name="object 18"/>
          <p:cNvSpPr txBox="1"/>
          <p:nvPr/>
        </p:nvSpPr>
        <p:spPr>
          <a:xfrm>
            <a:off x="369824" y="3621404"/>
            <a:ext cx="254000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Reserva</a:t>
            </a:r>
            <a:r>
              <a:rPr sz="3200" b="1" spc="-12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3D3D3D"/>
                </a:solidFill>
                <a:latin typeface="Arial"/>
                <a:cs typeface="Arial"/>
              </a:rPr>
              <a:t>–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Orden</a:t>
            </a:r>
            <a:r>
              <a:rPr sz="3200" b="1" spc="-7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76161" y="3218433"/>
            <a:ext cx="7480934" cy="3207385"/>
            <a:chOff x="376161" y="3218433"/>
            <a:chExt cx="7480934" cy="3207385"/>
          </a:xfrm>
        </p:grpSpPr>
        <p:sp>
          <p:nvSpPr>
            <p:cNvPr id="20" name="object 20"/>
            <p:cNvSpPr/>
            <p:nvPr/>
          </p:nvSpPr>
          <p:spPr>
            <a:xfrm>
              <a:off x="376161" y="3224783"/>
              <a:ext cx="2234565" cy="0"/>
            </a:xfrm>
            <a:custGeom>
              <a:avLst/>
              <a:gdLst/>
              <a:ahLst/>
              <a:cxnLst/>
              <a:rect l="l" t="t" r="r" b="b"/>
              <a:pathLst>
                <a:path w="2234565">
                  <a:moveTo>
                    <a:pt x="0" y="0"/>
                  </a:moveTo>
                  <a:lnTo>
                    <a:pt x="2234323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99581" y="5015737"/>
              <a:ext cx="2057400" cy="1409573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369824" y="2025522"/>
            <a:ext cx="14211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Doradal, </a:t>
            </a:r>
            <a:r>
              <a:rPr sz="2400" b="1" spc="-20" dirty="0">
                <a:solidFill>
                  <a:srgbClr val="3D3D3D"/>
                </a:solidFill>
                <a:latin typeface="Arial"/>
                <a:cs typeface="Arial"/>
              </a:rPr>
              <a:t>Antioquia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862060" cy="9921240"/>
            <a:chOff x="0" y="0"/>
            <a:chExt cx="8862060" cy="99212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9146" y="19049"/>
              <a:ext cx="6362319" cy="728446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47698" y="115442"/>
              <a:ext cx="7016877" cy="77358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405127"/>
              <a:ext cx="3510914" cy="401535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431416"/>
              <a:ext cx="3440429" cy="3919220"/>
            </a:xfrm>
            <a:custGeom>
              <a:avLst/>
              <a:gdLst/>
              <a:ahLst/>
              <a:cxnLst/>
              <a:rect l="l" t="t" r="r" b="b"/>
              <a:pathLst>
                <a:path w="3440429" h="3919220">
                  <a:moveTo>
                    <a:pt x="3212973" y="0"/>
                  </a:moveTo>
                  <a:lnTo>
                    <a:pt x="215658" y="0"/>
                  </a:lnTo>
                  <a:lnTo>
                    <a:pt x="169849" y="4572"/>
                  </a:lnTo>
                  <a:lnTo>
                    <a:pt x="127190" y="17906"/>
                  </a:lnTo>
                  <a:lnTo>
                    <a:pt x="88590" y="38861"/>
                  </a:lnTo>
                  <a:lnTo>
                    <a:pt x="54955" y="66548"/>
                  </a:lnTo>
                  <a:lnTo>
                    <a:pt x="27203" y="100202"/>
                  </a:lnTo>
                  <a:lnTo>
                    <a:pt x="6249" y="138810"/>
                  </a:lnTo>
                  <a:lnTo>
                    <a:pt x="0" y="158876"/>
                  </a:lnTo>
                  <a:lnTo>
                    <a:pt x="0" y="3759962"/>
                  </a:lnTo>
                  <a:lnTo>
                    <a:pt x="27203" y="3818636"/>
                  </a:lnTo>
                  <a:lnTo>
                    <a:pt x="54955" y="3852291"/>
                  </a:lnTo>
                  <a:lnTo>
                    <a:pt x="88590" y="3879977"/>
                  </a:lnTo>
                  <a:lnTo>
                    <a:pt x="127190" y="3900931"/>
                  </a:lnTo>
                  <a:lnTo>
                    <a:pt x="169849" y="3914266"/>
                  </a:lnTo>
                  <a:lnTo>
                    <a:pt x="215658" y="3918839"/>
                  </a:lnTo>
                  <a:lnTo>
                    <a:pt x="3212973" y="3918839"/>
                  </a:lnTo>
                  <a:lnTo>
                    <a:pt x="3258820" y="3914266"/>
                  </a:lnTo>
                  <a:lnTo>
                    <a:pt x="3301365" y="3900931"/>
                  </a:lnTo>
                  <a:lnTo>
                    <a:pt x="3340100" y="3879977"/>
                  </a:lnTo>
                  <a:lnTo>
                    <a:pt x="3373628" y="3852291"/>
                  </a:lnTo>
                  <a:lnTo>
                    <a:pt x="3401441" y="3818636"/>
                  </a:lnTo>
                  <a:lnTo>
                    <a:pt x="3422396" y="3780028"/>
                  </a:lnTo>
                  <a:lnTo>
                    <a:pt x="3435730" y="3737482"/>
                  </a:lnTo>
                  <a:lnTo>
                    <a:pt x="3440303" y="3691636"/>
                  </a:lnTo>
                  <a:lnTo>
                    <a:pt x="3440303" y="227202"/>
                  </a:lnTo>
                  <a:lnTo>
                    <a:pt x="3435730" y="181355"/>
                  </a:lnTo>
                  <a:lnTo>
                    <a:pt x="3422396" y="138810"/>
                  </a:lnTo>
                  <a:lnTo>
                    <a:pt x="3401441" y="100202"/>
                  </a:lnTo>
                  <a:lnTo>
                    <a:pt x="3373628" y="66548"/>
                  </a:lnTo>
                  <a:lnTo>
                    <a:pt x="3340100" y="38861"/>
                  </a:lnTo>
                  <a:lnTo>
                    <a:pt x="3301365" y="17906"/>
                  </a:lnTo>
                  <a:lnTo>
                    <a:pt x="3258820" y="4572"/>
                  </a:lnTo>
                  <a:lnTo>
                    <a:pt x="3212973" y="0"/>
                  </a:lnTo>
                  <a:close/>
                </a:path>
              </a:pathLst>
            </a:custGeom>
            <a:solidFill>
              <a:srgbClr val="FECA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53767" y="6156959"/>
              <a:ext cx="6907910" cy="37638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980819" y="6183375"/>
              <a:ext cx="6810375" cy="3666490"/>
            </a:xfrm>
            <a:custGeom>
              <a:avLst/>
              <a:gdLst/>
              <a:ahLst/>
              <a:cxnLst/>
              <a:rect l="l" t="t" r="r" b="b"/>
              <a:pathLst>
                <a:path w="6810375" h="3666490">
                  <a:moveTo>
                    <a:pt x="6568821" y="0"/>
                  </a:moveTo>
                  <a:lnTo>
                    <a:pt x="241300" y="0"/>
                  </a:lnTo>
                  <a:lnTo>
                    <a:pt x="192658" y="4953"/>
                  </a:lnTo>
                  <a:lnTo>
                    <a:pt x="147447" y="18923"/>
                  </a:lnTo>
                  <a:lnTo>
                    <a:pt x="106425" y="41275"/>
                  </a:lnTo>
                  <a:lnTo>
                    <a:pt x="70738" y="70739"/>
                  </a:lnTo>
                  <a:lnTo>
                    <a:pt x="41275" y="106425"/>
                  </a:lnTo>
                  <a:lnTo>
                    <a:pt x="18923" y="147447"/>
                  </a:lnTo>
                  <a:lnTo>
                    <a:pt x="4953" y="192659"/>
                  </a:lnTo>
                  <a:lnTo>
                    <a:pt x="0" y="241300"/>
                  </a:lnTo>
                  <a:lnTo>
                    <a:pt x="0" y="3425075"/>
                  </a:lnTo>
                  <a:lnTo>
                    <a:pt x="4953" y="3473729"/>
                  </a:lnTo>
                  <a:lnTo>
                    <a:pt x="18923" y="3519043"/>
                  </a:lnTo>
                  <a:lnTo>
                    <a:pt x="41275" y="3560051"/>
                  </a:lnTo>
                  <a:lnTo>
                    <a:pt x="70738" y="3595776"/>
                  </a:lnTo>
                  <a:lnTo>
                    <a:pt x="106425" y="3625253"/>
                  </a:lnTo>
                  <a:lnTo>
                    <a:pt x="147447" y="3647503"/>
                  </a:lnTo>
                  <a:lnTo>
                    <a:pt x="192658" y="3661575"/>
                  </a:lnTo>
                  <a:lnTo>
                    <a:pt x="241300" y="3666477"/>
                  </a:lnTo>
                  <a:lnTo>
                    <a:pt x="6568821" y="3666477"/>
                  </a:lnTo>
                  <a:lnTo>
                    <a:pt x="6617461" y="3661575"/>
                  </a:lnTo>
                  <a:lnTo>
                    <a:pt x="6662801" y="3647503"/>
                  </a:lnTo>
                  <a:lnTo>
                    <a:pt x="6703822" y="3625253"/>
                  </a:lnTo>
                  <a:lnTo>
                    <a:pt x="6739508" y="3595776"/>
                  </a:lnTo>
                  <a:lnTo>
                    <a:pt x="6768973" y="3560051"/>
                  </a:lnTo>
                  <a:lnTo>
                    <a:pt x="6791325" y="3519043"/>
                  </a:lnTo>
                  <a:lnTo>
                    <a:pt x="6805295" y="3473729"/>
                  </a:lnTo>
                  <a:lnTo>
                    <a:pt x="6810248" y="3425075"/>
                  </a:lnTo>
                  <a:lnTo>
                    <a:pt x="6810248" y="241300"/>
                  </a:lnTo>
                  <a:lnTo>
                    <a:pt x="6805295" y="192659"/>
                  </a:lnTo>
                  <a:lnTo>
                    <a:pt x="6791325" y="147447"/>
                  </a:lnTo>
                  <a:lnTo>
                    <a:pt x="6768973" y="106425"/>
                  </a:lnTo>
                  <a:lnTo>
                    <a:pt x="6739508" y="70739"/>
                  </a:lnTo>
                  <a:lnTo>
                    <a:pt x="6703822" y="41275"/>
                  </a:lnTo>
                  <a:lnTo>
                    <a:pt x="6662801" y="18923"/>
                  </a:lnTo>
                  <a:lnTo>
                    <a:pt x="6617461" y="4953"/>
                  </a:lnTo>
                  <a:lnTo>
                    <a:pt x="6568821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6161" y="3224783"/>
              <a:ext cx="7738109" cy="5129530"/>
            </a:xfrm>
            <a:custGeom>
              <a:avLst/>
              <a:gdLst/>
              <a:ahLst/>
              <a:cxnLst/>
              <a:rect l="l" t="t" r="r" b="b"/>
              <a:pathLst>
                <a:path w="7738109" h="5129530">
                  <a:moveTo>
                    <a:pt x="1980069" y="5129021"/>
                  </a:moveTo>
                  <a:lnTo>
                    <a:pt x="7737741" y="5085968"/>
                  </a:lnTo>
                </a:path>
                <a:path w="7738109" h="5129530">
                  <a:moveTo>
                    <a:pt x="0" y="0"/>
                  </a:moveTo>
                  <a:lnTo>
                    <a:pt x="2234323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93" y="0"/>
              <a:ext cx="1297940" cy="803910"/>
            </a:xfrm>
            <a:custGeom>
              <a:avLst/>
              <a:gdLst/>
              <a:ahLst/>
              <a:cxnLst/>
              <a:rect l="l" t="t" r="r" b="b"/>
              <a:pathLst>
                <a:path w="1297940" h="803910">
                  <a:moveTo>
                    <a:pt x="987609" y="0"/>
                  </a:moveTo>
                  <a:lnTo>
                    <a:pt x="0" y="0"/>
                  </a:lnTo>
                  <a:lnTo>
                    <a:pt x="702062" y="702182"/>
                  </a:lnTo>
                  <a:lnTo>
                    <a:pt x="742486" y="736980"/>
                  </a:lnTo>
                  <a:lnTo>
                    <a:pt x="786174" y="764413"/>
                  </a:lnTo>
                  <a:lnTo>
                    <a:pt x="833570" y="784860"/>
                  </a:lnTo>
                  <a:lnTo>
                    <a:pt x="881906" y="797814"/>
                  </a:lnTo>
                  <a:lnTo>
                    <a:pt x="932097" y="803401"/>
                  </a:lnTo>
                  <a:lnTo>
                    <a:pt x="949280" y="803910"/>
                  </a:lnTo>
                  <a:lnTo>
                    <a:pt x="965549" y="803401"/>
                  </a:lnTo>
                  <a:lnTo>
                    <a:pt x="1015739" y="797814"/>
                  </a:lnTo>
                  <a:lnTo>
                    <a:pt x="1065002" y="784860"/>
                  </a:lnTo>
                  <a:lnTo>
                    <a:pt x="1111472" y="764413"/>
                  </a:lnTo>
                  <a:lnTo>
                    <a:pt x="1155617" y="736980"/>
                  </a:lnTo>
                  <a:lnTo>
                    <a:pt x="1196041" y="702182"/>
                  </a:lnTo>
                  <a:lnTo>
                    <a:pt x="1230433" y="661797"/>
                  </a:lnTo>
                  <a:lnTo>
                    <a:pt x="1257852" y="618109"/>
                  </a:lnTo>
                  <a:lnTo>
                    <a:pt x="1278312" y="571246"/>
                  </a:lnTo>
                  <a:lnTo>
                    <a:pt x="1282884" y="554990"/>
                  </a:lnTo>
                  <a:lnTo>
                    <a:pt x="1288091" y="538606"/>
                  </a:lnTo>
                  <a:lnTo>
                    <a:pt x="1291266" y="521970"/>
                  </a:lnTo>
                  <a:lnTo>
                    <a:pt x="1294060" y="505714"/>
                  </a:lnTo>
                  <a:lnTo>
                    <a:pt x="1295965" y="488950"/>
                  </a:lnTo>
                  <a:lnTo>
                    <a:pt x="1297870" y="455549"/>
                  </a:lnTo>
                  <a:lnTo>
                    <a:pt x="1295965" y="421640"/>
                  </a:lnTo>
                  <a:lnTo>
                    <a:pt x="1294060" y="404875"/>
                  </a:lnTo>
                  <a:lnTo>
                    <a:pt x="1291266" y="388620"/>
                  </a:lnTo>
                  <a:lnTo>
                    <a:pt x="1288091" y="372364"/>
                  </a:lnTo>
                  <a:lnTo>
                    <a:pt x="1282884" y="355600"/>
                  </a:lnTo>
                  <a:lnTo>
                    <a:pt x="1278312" y="339851"/>
                  </a:lnTo>
                  <a:lnTo>
                    <a:pt x="1257852" y="292480"/>
                  </a:lnTo>
                  <a:lnTo>
                    <a:pt x="1230433" y="248793"/>
                  </a:lnTo>
                  <a:lnTo>
                    <a:pt x="1196041" y="208406"/>
                  </a:lnTo>
                  <a:lnTo>
                    <a:pt x="987609" y="0"/>
                  </a:lnTo>
                  <a:close/>
                </a:path>
              </a:pathLst>
            </a:custGeom>
            <a:solidFill>
              <a:srgbClr val="0055A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0555985" y="6171056"/>
            <a:ext cx="6711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555985" y="2816479"/>
            <a:ext cx="6350635" cy="5259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u="sng" spc="-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Incluye: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 MT"/>
                <a:cs typeface="Arial MT"/>
              </a:rPr>
              <a:t>Ingreso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al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Parque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recorrido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por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sus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senderos.</a:t>
            </a:r>
            <a:r>
              <a:rPr sz="2000" spc="-12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Visita </a:t>
            </a:r>
            <a:r>
              <a:rPr sz="2000" dirty="0">
                <a:latin typeface="Arial MT"/>
                <a:cs typeface="Arial MT"/>
              </a:rPr>
              <a:t>las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10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sorprendentes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Estaciones:</a:t>
            </a:r>
            <a:r>
              <a:rPr sz="2000" spc="-19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Agronomía, Ganadería,</a:t>
            </a:r>
            <a:r>
              <a:rPr sz="2000" spc="-1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Especies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Menores,</a:t>
            </a:r>
            <a:r>
              <a:rPr sz="2000" spc="-1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Avestruces,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Porcicultura, </a:t>
            </a:r>
            <a:r>
              <a:rPr sz="2000" dirty="0">
                <a:latin typeface="Arial MT"/>
                <a:cs typeface="Arial MT"/>
              </a:rPr>
              <a:t>Felina,</a:t>
            </a:r>
            <a:r>
              <a:rPr sz="2000" spc="-1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Agroecología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Granja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Integral,</a:t>
            </a:r>
            <a:r>
              <a:rPr sz="2000" spc="-11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Sericultura, </a:t>
            </a:r>
            <a:r>
              <a:rPr sz="2000" dirty="0">
                <a:latin typeface="Arial MT"/>
                <a:cs typeface="Arial MT"/>
              </a:rPr>
              <a:t>Canina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Equina,.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Ingreso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5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espectaculares</a:t>
            </a:r>
            <a:r>
              <a:rPr sz="2000" spc="-1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shows: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En </a:t>
            </a:r>
            <a:r>
              <a:rPr sz="2000" dirty="0">
                <a:latin typeface="Arial MT"/>
                <a:cs typeface="Arial MT"/>
              </a:rPr>
              <a:t>el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Campo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está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el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Futuro,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Las</a:t>
            </a:r>
            <a:r>
              <a:rPr sz="2000" spc="-1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Aventuras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Flor</a:t>
            </a:r>
            <a:r>
              <a:rPr sz="2000" spc="-14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Azucena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Campo</a:t>
            </a:r>
            <a:r>
              <a:rPr sz="2000" spc="-1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Alirio,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Juégatela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el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Cerdódromo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Juan </a:t>
            </a:r>
            <a:r>
              <a:rPr sz="2000" dirty="0">
                <a:latin typeface="Arial MT"/>
                <a:cs typeface="Arial MT"/>
              </a:rPr>
              <a:t>Chancho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Montó-</a:t>
            </a:r>
            <a:r>
              <a:rPr sz="2000" spc="-25" dirty="0">
                <a:latin typeface="Arial MT"/>
                <a:cs typeface="Arial MT"/>
              </a:rPr>
              <a:t>Ya,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Instinto,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un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Show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Guau;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El </a:t>
            </a:r>
            <a:r>
              <a:rPr sz="2000" spc="-10" dirty="0">
                <a:latin typeface="Arial MT"/>
                <a:cs typeface="Arial MT"/>
              </a:rPr>
              <a:t>Maravilloso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Mundo</a:t>
            </a:r>
            <a:r>
              <a:rPr sz="2000" spc="-1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del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Caballo.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5"/>
              </a:spcBef>
            </a:pPr>
            <a:endParaRPr sz="20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354965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Niños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menores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90cm</a:t>
            </a:r>
            <a:r>
              <a:rPr sz="2000" b="1" spc="-8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no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pagan.</a:t>
            </a:r>
            <a:endParaRPr sz="2000">
              <a:latin typeface="Arial"/>
              <a:cs typeface="Arial"/>
            </a:endParaRPr>
          </a:p>
          <a:p>
            <a:pPr marL="355600" marR="184785" indent="-342900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boletería</a:t>
            </a:r>
            <a:r>
              <a:rPr sz="2000" b="1" spc="-11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debe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solicitar</a:t>
            </a:r>
            <a:r>
              <a:rPr sz="2000" b="1" spc="-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previamente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(mínimo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8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días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anterioridad)</a:t>
            </a:r>
            <a:r>
              <a:rPr sz="2000" b="1" spc="-9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indicando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fecha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8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visita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del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parque</a:t>
            </a:r>
            <a:r>
              <a:rPr sz="2000" b="1" spc="-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y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datos</a:t>
            </a:r>
            <a:r>
              <a:rPr sz="2000" b="1" spc="-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titular</a:t>
            </a:r>
            <a:r>
              <a:rPr sz="2000" b="1" spc="-12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para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poder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generar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reserva.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3487" rIns="0" bIns="0" rtlCol="0">
            <a:spAutoFit/>
          </a:bodyPr>
          <a:lstStyle/>
          <a:p>
            <a:pPr marL="250190">
              <a:lnSpc>
                <a:spcPct val="100000"/>
              </a:lnSpc>
              <a:spcBef>
                <a:spcPts val="484"/>
              </a:spcBef>
            </a:pPr>
            <a:r>
              <a:rPr spc="-65" dirty="0"/>
              <a:t>PARQUE</a:t>
            </a:r>
            <a:r>
              <a:rPr spc="-190" dirty="0"/>
              <a:t> </a:t>
            </a:r>
            <a:r>
              <a:rPr spc="-10" dirty="0"/>
              <a:t>PANACA</a:t>
            </a:r>
          </a:p>
          <a:p>
            <a:pPr marL="250190">
              <a:lnSpc>
                <a:spcPct val="100000"/>
              </a:lnSpc>
              <a:spcBef>
                <a:spcPts val="320"/>
              </a:spcBef>
            </a:pPr>
            <a:r>
              <a:rPr sz="3200" dirty="0">
                <a:solidFill>
                  <a:srgbClr val="0055A7"/>
                </a:solidFill>
              </a:rPr>
              <a:t>Pasaporte</a:t>
            </a:r>
            <a:r>
              <a:rPr sz="3200" spc="-175" dirty="0">
                <a:solidFill>
                  <a:srgbClr val="0055A7"/>
                </a:solidFill>
              </a:rPr>
              <a:t> </a:t>
            </a:r>
            <a:r>
              <a:rPr sz="3200" spc="-10" dirty="0">
                <a:solidFill>
                  <a:srgbClr val="0055A7"/>
                </a:solidFill>
              </a:rPr>
              <a:t>Panaca</a:t>
            </a:r>
            <a:endParaRPr sz="3200"/>
          </a:p>
        </p:txBody>
      </p:sp>
      <p:sp>
        <p:nvSpPr>
          <p:cNvPr id="14" name="object 14"/>
          <p:cNvSpPr txBox="1"/>
          <p:nvPr/>
        </p:nvSpPr>
        <p:spPr>
          <a:xfrm>
            <a:off x="369824" y="2025522"/>
            <a:ext cx="2540000" cy="262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73455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3D3D3D"/>
                </a:solidFill>
                <a:latin typeface="Arial"/>
                <a:cs typeface="Arial"/>
              </a:rPr>
              <a:t>Quimbaya, </a:t>
            </a: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Quindío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15"/>
              </a:spcBef>
            </a:pP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Reserva</a:t>
            </a:r>
            <a:r>
              <a:rPr sz="3200" b="1" spc="-12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3D3D3D"/>
                </a:solidFill>
                <a:latin typeface="Arial"/>
                <a:cs typeface="Arial"/>
              </a:rPr>
              <a:t>–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Orden</a:t>
            </a:r>
            <a:r>
              <a:rPr sz="3200" b="1" spc="-7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434844" y="6655054"/>
            <a:ext cx="5447030" cy="2624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1605">
              <a:lnSpc>
                <a:spcPct val="100000"/>
              </a:lnSpc>
              <a:spcBef>
                <a:spcPts val="100"/>
              </a:spcBef>
              <a:tabLst>
                <a:tab pos="3681095" algn="l"/>
              </a:tabLst>
            </a:pP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2400" b="1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r>
              <a:rPr sz="240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Panaca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Adulto</a:t>
            </a:r>
            <a:endParaRPr sz="2400">
              <a:latin typeface="Arial"/>
              <a:cs typeface="Arial"/>
            </a:endParaRPr>
          </a:p>
          <a:p>
            <a:pPr marL="141605">
              <a:lnSpc>
                <a:spcPct val="100000"/>
              </a:lnSpc>
            </a:pP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$107.800</a:t>
            </a:r>
            <a:endParaRPr sz="2400">
              <a:latin typeface="Arial"/>
              <a:cs typeface="Arial"/>
            </a:endParaRPr>
          </a:p>
          <a:p>
            <a:pPr marL="141605">
              <a:lnSpc>
                <a:spcPct val="100000"/>
              </a:lnSpc>
            </a:pP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24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r>
              <a:rPr sz="24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Panaca</a:t>
            </a:r>
            <a:r>
              <a:rPr sz="24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Niño</a:t>
            </a:r>
            <a:r>
              <a:rPr sz="24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$76.200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40"/>
              </a:spcBef>
            </a:pP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spc="-50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taquilla: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tabLst>
                <a:tab pos="809625" algn="l"/>
              </a:tabLst>
            </a:pPr>
            <a:r>
              <a:rPr sz="2400" spc="-20" dirty="0">
                <a:solidFill>
                  <a:srgbClr val="FFFFFF"/>
                </a:solidFill>
                <a:latin typeface="Arial MT"/>
                <a:cs typeface="Arial MT"/>
              </a:rPr>
              <a:t>Niño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$85.000</a:t>
            </a:r>
            <a:r>
              <a:rPr sz="2400" spc="-1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 MT"/>
                <a:cs typeface="Arial MT"/>
              </a:rPr>
              <a:t>–</a:t>
            </a:r>
            <a:r>
              <a:rPr sz="2400" spc="-1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Adulto</a:t>
            </a:r>
            <a:r>
              <a:rPr sz="2400" spc="-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$120.000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6362680" y="9088525"/>
            <a:ext cx="1925320" cy="1200150"/>
          </a:xfrm>
          <a:custGeom>
            <a:avLst/>
            <a:gdLst/>
            <a:ahLst/>
            <a:cxnLst/>
            <a:rect l="l" t="t" r="r" b="b"/>
            <a:pathLst>
              <a:path w="1925319" h="1200150">
                <a:moveTo>
                  <a:pt x="511809" y="0"/>
                </a:moveTo>
                <a:lnTo>
                  <a:pt x="463423" y="2044"/>
                </a:lnTo>
                <a:lnTo>
                  <a:pt x="414273" y="8864"/>
                </a:lnTo>
                <a:lnTo>
                  <a:pt x="366521" y="21145"/>
                </a:lnTo>
                <a:lnTo>
                  <a:pt x="296163" y="47066"/>
                </a:lnTo>
                <a:lnTo>
                  <a:pt x="251840" y="70256"/>
                </a:lnTo>
                <a:lnTo>
                  <a:pt x="208787" y="98234"/>
                </a:lnTo>
                <a:lnTo>
                  <a:pt x="168528" y="131648"/>
                </a:lnTo>
                <a:lnTo>
                  <a:pt x="131698" y="168490"/>
                </a:lnTo>
                <a:lnTo>
                  <a:pt x="98932" y="208737"/>
                </a:lnTo>
                <a:lnTo>
                  <a:pt x="70992" y="251028"/>
                </a:lnTo>
                <a:lnTo>
                  <a:pt x="47751" y="295376"/>
                </a:lnTo>
                <a:lnTo>
                  <a:pt x="28701" y="341756"/>
                </a:lnTo>
                <a:lnTo>
                  <a:pt x="21843" y="365632"/>
                </a:lnTo>
                <a:lnTo>
                  <a:pt x="14350" y="389508"/>
                </a:lnTo>
                <a:lnTo>
                  <a:pt x="9525" y="414070"/>
                </a:lnTo>
                <a:lnTo>
                  <a:pt x="5460" y="437946"/>
                </a:lnTo>
                <a:lnTo>
                  <a:pt x="2666" y="462495"/>
                </a:lnTo>
                <a:lnTo>
                  <a:pt x="0" y="511619"/>
                </a:lnTo>
                <a:lnTo>
                  <a:pt x="2666" y="561416"/>
                </a:lnTo>
                <a:lnTo>
                  <a:pt x="9525" y="609841"/>
                </a:lnTo>
                <a:lnTo>
                  <a:pt x="28701" y="681469"/>
                </a:lnTo>
                <a:lnTo>
                  <a:pt x="47751" y="727862"/>
                </a:lnTo>
                <a:lnTo>
                  <a:pt x="70992" y="772883"/>
                </a:lnTo>
                <a:lnTo>
                  <a:pt x="98932" y="815174"/>
                </a:lnTo>
                <a:lnTo>
                  <a:pt x="131698" y="855421"/>
                </a:lnTo>
                <a:lnTo>
                  <a:pt x="474979" y="1200059"/>
                </a:lnTo>
                <a:lnTo>
                  <a:pt x="1925319" y="1200059"/>
                </a:lnTo>
                <a:lnTo>
                  <a:pt x="874902" y="149390"/>
                </a:lnTo>
                <a:lnTo>
                  <a:pt x="836040" y="114604"/>
                </a:lnTo>
                <a:lnTo>
                  <a:pt x="794384" y="83908"/>
                </a:lnTo>
                <a:lnTo>
                  <a:pt x="751331" y="57975"/>
                </a:lnTo>
                <a:lnTo>
                  <a:pt x="681735" y="27965"/>
                </a:lnTo>
                <a:lnTo>
                  <a:pt x="658494" y="21145"/>
                </a:lnTo>
                <a:lnTo>
                  <a:pt x="634618" y="13639"/>
                </a:lnTo>
                <a:lnTo>
                  <a:pt x="610742" y="8864"/>
                </a:lnTo>
                <a:lnTo>
                  <a:pt x="586231" y="4775"/>
                </a:lnTo>
                <a:lnTo>
                  <a:pt x="561593" y="2044"/>
                </a:lnTo>
                <a:lnTo>
                  <a:pt x="537082" y="673"/>
                </a:lnTo>
                <a:lnTo>
                  <a:pt x="511809" y="0"/>
                </a:lnTo>
                <a:close/>
              </a:path>
            </a:pathLst>
          </a:custGeom>
          <a:solidFill>
            <a:srgbClr val="FECA3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623935" cy="9164955"/>
            <a:chOff x="0" y="0"/>
            <a:chExt cx="8623935" cy="91649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9146" y="19049"/>
              <a:ext cx="5908294" cy="728446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5750" y="0"/>
              <a:ext cx="5850001" cy="7251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405127"/>
              <a:ext cx="3510914" cy="401535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431416"/>
              <a:ext cx="3440429" cy="3919220"/>
            </a:xfrm>
            <a:custGeom>
              <a:avLst/>
              <a:gdLst/>
              <a:ahLst/>
              <a:cxnLst/>
              <a:rect l="l" t="t" r="r" b="b"/>
              <a:pathLst>
                <a:path w="3440429" h="3919220">
                  <a:moveTo>
                    <a:pt x="3212973" y="0"/>
                  </a:moveTo>
                  <a:lnTo>
                    <a:pt x="215658" y="0"/>
                  </a:lnTo>
                  <a:lnTo>
                    <a:pt x="169849" y="4572"/>
                  </a:lnTo>
                  <a:lnTo>
                    <a:pt x="127190" y="17906"/>
                  </a:lnTo>
                  <a:lnTo>
                    <a:pt x="88590" y="38861"/>
                  </a:lnTo>
                  <a:lnTo>
                    <a:pt x="54955" y="66548"/>
                  </a:lnTo>
                  <a:lnTo>
                    <a:pt x="27203" y="100202"/>
                  </a:lnTo>
                  <a:lnTo>
                    <a:pt x="6249" y="138810"/>
                  </a:lnTo>
                  <a:lnTo>
                    <a:pt x="0" y="158876"/>
                  </a:lnTo>
                  <a:lnTo>
                    <a:pt x="0" y="3759962"/>
                  </a:lnTo>
                  <a:lnTo>
                    <a:pt x="27203" y="3818636"/>
                  </a:lnTo>
                  <a:lnTo>
                    <a:pt x="54955" y="3852291"/>
                  </a:lnTo>
                  <a:lnTo>
                    <a:pt x="88590" y="3879977"/>
                  </a:lnTo>
                  <a:lnTo>
                    <a:pt x="127190" y="3900931"/>
                  </a:lnTo>
                  <a:lnTo>
                    <a:pt x="169849" y="3914266"/>
                  </a:lnTo>
                  <a:lnTo>
                    <a:pt x="215658" y="3918839"/>
                  </a:lnTo>
                  <a:lnTo>
                    <a:pt x="3212973" y="3918839"/>
                  </a:lnTo>
                  <a:lnTo>
                    <a:pt x="3258820" y="3914266"/>
                  </a:lnTo>
                  <a:lnTo>
                    <a:pt x="3301365" y="3900931"/>
                  </a:lnTo>
                  <a:lnTo>
                    <a:pt x="3340100" y="3879977"/>
                  </a:lnTo>
                  <a:lnTo>
                    <a:pt x="3373628" y="3852291"/>
                  </a:lnTo>
                  <a:lnTo>
                    <a:pt x="3401441" y="3818636"/>
                  </a:lnTo>
                  <a:lnTo>
                    <a:pt x="3422396" y="3780028"/>
                  </a:lnTo>
                  <a:lnTo>
                    <a:pt x="3435730" y="3737482"/>
                  </a:lnTo>
                  <a:lnTo>
                    <a:pt x="3440303" y="3691636"/>
                  </a:lnTo>
                  <a:lnTo>
                    <a:pt x="3440303" y="227202"/>
                  </a:lnTo>
                  <a:lnTo>
                    <a:pt x="3435730" y="181355"/>
                  </a:lnTo>
                  <a:lnTo>
                    <a:pt x="3422396" y="138810"/>
                  </a:lnTo>
                  <a:lnTo>
                    <a:pt x="3401441" y="100202"/>
                  </a:lnTo>
                  <a:lnTo>
                    <a:pt x="3373628" y="66548"/>
                  </a:lnTo>
                  <a:lnTo>
                    <a:pt x="3340100" y="38861"/>
                  </a:lnTo>
                  <a:lnTo>
                    <a:pt x="3301365" y="17906"/>
                  </a:lnTo>
                  <a:lnTo>
                    <a:pt x="3258820" y="4572"/>
                  </a:lnTo>
                  <a:lnTo>
                    <a:pt x="3212973" y="0"/>
                  </a:lnTo>
                  <a:close/>
                </a:path>
              </a:pathLst>
            </a:custGeom>
            <a:solidFill>
              <a:srgbClr val="FECA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53767" y="6156934"/>
              <a:ext cx="6670167" cy="300799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980819" y="6183375"/>
              <a:ext cx="6573520" cy="2912110"/>
            </a:xfrm>
            <a:custGeom>
              <a:avLst/>
              <a:gdLst/>
              <a:ahLst/>
              <a:cxnLst/>
              <a:rect l="l" t="t" r="r" b="b"/>
              <a:pathLst>
                <a:path w="6573520" h="2912109">
                  <a:moveTo>
                    <a:pt x="6381369" y="0"/>
                  </a:moveTo>
                  <a:lnTo>
                    <a:pt x="191643" y="0"/>
                  </a:lnTo>
                  <a:lnTo>
                    <a:pt x="147700" y="5080"/>
                  </a:lnTo>
                  <a:lnTo>
                    <a:pt x="107314" y="19431"/>
                  </a:lnTo>
                  <a:lnTo>
                    <a:pt x="71755" y="42037"/>
                  </a:lnTo>
                  <a:lnTo>
                    <a:pt x="42037" y="71755"/>
                  </a:lnTo>
                  <a:lnTo>
                    <a:pt x="19431" y="107315"/>
                  </a:lnTo>
                  <a:lnTo>
                    <a:pt x="5080" y="147700"/>
                  </a:lnTo>
                  <a:lnTo>
                    <a:pt x="0" y="191643"/>
                  </a:lnTo>
                  <a:lnTo>
                    <a:pt x="0" y="2719832"/>
                  </a:lnTo>
                  <a:lnTo>
                    <a:pt x="5080" y="2763774"/>
                  </a:lnTo>
                  <a:lnTo>
                    <a:pt x="19431" y="2804160"/>
                  </a:lnTo>
                  <a:lnTo>
                    <a:pt x="42037" y="2839758"/>
                  </a:lnTo>
                  <a:lnTo>
                    <a:pt x="71755" y="2869438"/>
                  </a:lnTo>
                  <a:lnTo>
                    <a:pt x="107314" y="2892069"/>
                  </a:lnTo>
                  <a:lnTo>
                    <a:pt x="147700" y="2906483"/>
                  </a:lnTo>
                  <a:lnTo>
                    <a:pt x="191643" y="2911551"/>
                  </a:lnTo>
                  <a:lnTo>
                    <a:pt x="6381369" y="2911551"/>
                  </a:lnTo>
                  <a:lnTo>
                    <a:pt x="6425310" y="2906483"/>
                  </a:lnTo>
                  <a:lnTo>
                    <a:pt x="6465570" y="2892069"/>
                  </a:lnTo>
                  <a:lnTo>
                    <a:pt x="6501257" y="2869438"/>
                  </a:lnTo>
                  <a:lnTo>
                    <a:pt x="6530848" y="2839758"/>
                  </a:lnTo>
                  <a:lnTo>
                    <a:pt x="6553581" y="2804160"/>
                  </a:lnTo>
                  <a:lnTo>
                    <a:pt x="6567932" y="2763774"/>
                  </a:lnTo>
                  <a:lnTo>
                    <a:pt x="6573011" y="2719832"/>
                  </a:lnTo>
                  <a:lnTo>
                    <a:pt x="6573011" y="191643"/>
                  </a:lnTo>
                  <a:lnTo>
                    <a:pt x="6567932" y="147700"/>
                  </a:lnTo>
                  <a:lnTo>
                    <a:pt x="6553581" y="107315"/>
                  </a:lnTo>
                  <a:lnTo>
                    <a:pt x="6530848" y="71755"/>
                  </a:lnTo>
                  <a:lnTo>
                    <a:pt x="6501257" y="42037"/>
                  </a:lnTo>
                  <a:lnTo>
                    <a:pt x="6465570" y="19431"/>
                  </a:lnTo>
                  <a:lnTo>
                    <a:pt x="6425310" y="5080"/>
                  </a:lnTo>
                  <a:lnTo>
                    <a:pt x="6381369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6161" y="3224783"/>
              <a:ext cx="6588125" cy="4587875"/>
            </a:xfrm>
            <a:custGeom>
              <a:avLst/>
              <a:gdLst/>
              <a:ahLst/>
              <a:cxnLst/>
              <a:rect l="l" t="t" r="r" b="b"/>
              <a:pathLst>
                <a:path w="6588125" h="4587875">
                  <a:moveTo>
                    <a:pt x="1951494" y="4587747"/>
                  </a:moveTo>
                  <a:lnTo>
                    <a:pt x="6587629" y="4587747"/>
                  </a:lnTo>
                </a:path>
                <a:path w="6588125" h="4587875">
                  <a:moveTo>
                    <a:pt x="0" y="0"/>
                  </a:moveTo>
                  <a:lnTo>
                    <a:pt x="2234323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93" y="0"/>
              <a:ext cx="1297940" cy="803910"/>
            </a:xfrm>
            <a:custGeom>
              <a:avLst/>
              <a:gdLst/>
              <a:ahLst/>
              <a:cxnLst/>
              <a:rect l="l" t="t" r="r" b="b"/>
              <a:pathLst>
                <a:path w="1297940" h="803910">
                  <a:moveTo>
                    <a:pt x="987609" y="0"/>
                  </a:moveTo>
                  <a:lnTo>
                    <a:pt x="0" y="0"/>
                  </a:lnTo>
                  <a:lnTo>
                    <a:pt x="702062" y="702182"/>
                  </a:lnTo>
                  <a:lnTo>
                    <a:pt x="742486" y="736980"/>
                  </a:lnTo>
                  <a:lnTo>
                    <a:pt x="786174" y="764413"/>
                  </a:lnTo>
                  <a:lnTo>
                    <a:pt x="833570" y="784860"/>
                  </a:lnTo>
                  <a:lnTo>
                    <a:pt x="881906" y="797814"/>
                  </a:lnTo>
                  <a:lnTo>
                    <a:pt x="932097" y="803401"/>
                  </a:lnTo>
                  <a:lnTo>
                    <a:pt x="949280" y="803910"/>
                  </a:lnTo>
                  <a:lnTo>
                    <a:pt x="965549" y="803401"/>
                  </a:lnTo>
                  <a:lnTo>
                    <a:pt x="1015739" y="797814"/>
                  </a:lnTo>
                  <a:lnTo>
                    <a:pt x="1065002" y="784860"/>
                  </a:lnTo>
                  <a:lnTo>
                    <a:pt x="1111472" y="764413"/>
                  </a:lnTo>
                  <a:lnTo>
                    <a:pt x="1155617" y="736980"/>
                  </a:lnTo>
                  <a:lnTo>
                    <a:pt x="1196041" y="702182"/>
                  </a:lnTo>
                  <a:lnTo>
                    <a:pt x="1230433" y="661797"/>
                  </a:lnTo>
                  <a:lnTo>
                    <a:pt x="1257852" y="618109"/>
                  </a:lnTo>
                  <a:lnTo>
                    <a:pt x="1278312" y="571246"/>
                  </a:lnTo>
                  <a:lnTo>
                    <a:pt x="1282884" y="554990"/>
                  </a:lnTo>
                  <a:lnTo>
                    <a:pt x="1288091" y="538606"/>
                  </a:lnTo>
                  <a:lnTo>
                    <a:pt x="1291266" y="521970"/>
                  </a:lnTo>
                  <a:lnTo>
                    <a:pt x="1294060" y="505714"/>
                  </a:lnTo>
                  <a:lnTo>
                    <a:pt x="1295965" y="488950"/>
                  </a:lnTo>
                  <a:lnTo>
                    <a:pt x="1297870" y="455549"/>
                  </a:lnTo>
                  <a:lnTo>
                    <a:pt x="1295965" y="421640"/>
                  </a:lnTo>
                  <a:lnTo>
                    <a:pt x="1294060" y="404875"/>
                  </a:lnTo>
                  <a:lnTo>
                    <a:pt x="1291266" y="388620"/>
                  </a:lnTo>
                  <a:lnTo>
                    <a:pt x="1288091" y="372364"/>
                  </a:lnTo>
                  <a:lnTo>
                    <a:pt x="1282884" y="355600"/>
                  </a:lnTo>
                  <a:lnTo>
                    <a:pt x="1278312" y="339851"/>
                  </a:lnTo>
                  <a:lnTo>
                    <a:pt x="1257852" y="292480"/>
                  </a:lnTo>
                  <a:lnTo>
                    <a:pt x="1230433" y="248793"/>
                  </a:lnTo>
                  <a:lnTo>
                    <a:pt x="1196041" y="208406"/>
                  </a:lnTo>
                  <a:lnTo>
                    <a:pt x="987609" y="0"/>
                  </a:lnTo>
                  <a:close/>
                </a:path>
              </a:pathLst>
            </a:custGeom>
            <a:solidFill>
              <a:srgbClr val="0055A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0555985" y="4959222"/>
            <a:ext cx="6711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555985" y="2824098"/>
            <a:ext cx="6186170" cy="40151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u="sng" spc="-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Incluye: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latin typeface="Arial MT"/>
                <a:cs typeface="Arial MT"/>
              </a:rPr>
              <a:t>Ingreso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al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Parque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por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2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días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,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10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estaciones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temáticas, </a:t>
            </a:r>
            <a:r>
              <a:rPr sz="2000" dirty="0">
                <a:latin typeface="Arial MT"/>
                <a:cs typeface="Arial MT"/>
              </a:rPr>
              <a:t>10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aulas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vivas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,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5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presentaciones,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travesía,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dos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días </a:t>
            </a:r>
            <a:r>
              <a:rPr sz="2000" dirty="0">
                <a:latin typeface="Arial MT"/>
                <a:cs typeface="Arial MT"/>
              </a:rPr>
              <a:t>para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vivir la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naturaleza,</a:t>
            </a:r>
            <a:r>
              <a:rPr sz="2000" spc="-1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los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animales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agricultura.</a:t>
            </a:r>
            <a:endParaRPr sz="2000">
              <a:latin typeface="Arial MT"/>
              <a:cs typeface="Arial MT"/>
            </a:endParaRPr>
          </a:p>
          <a:p>
            <a:pPr marL="12700" marR="191770">
              <a:lnSpc>
                <a:spcPct val="100000"/>
              </a:lnSpc>
              <a:spcBef>
                <a:spcPts val="5"/>
              </a:spcBef>
            </a:pPr>
            <a:r>
              <a:rPr sz="2000" spc="-10" dirty="0">
                <a:latin typeface="Arial MT"/>
                <a:cs typeface="Arial MT"/>
              </a:rPr>
              <a:t>Sumérgete</a:t>
            </a:r>
            <a:r>
              <a:rPr sz="2000" spc="-1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un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mundo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aprendizaje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diversión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spc="-50" dirty="0">
                <a:latin typeface="Arial MT"/>
                <a:cs typeface="Arial MT"/>
              </a:rPr>
              <a:t>y </a:t>
            </a:r>
            <a:r>
              <a:rPr sz="2000" dirty="0">
                <a:latin typeface="Arial MT"/>
                <a:cs typeface="Arial MT"/>
              </a:rPr>
              <a:t>disfruta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dos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días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ingreso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PANACA.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5"/>
              </a:spcBef>
            </a:pPr>
            <a:endParaRPr sz="20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Niños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menores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90cm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no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pagan.</a:t>
            </a:r>
            <a:endParaRPr sz="2000">
              <a:latin typeface="Arial"/>
              <a:cs typeface="Arial"/>
            </a:endParaRPr>
          </a:p>
          <a:p>
            <a:pPr marL="355600" marR="12065" indent="-342900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boletería</a:t>
            </a:r>
            <a:r>
              <a:rPr sz="2000" b="1" spc="-11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debe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solicitar</a:t>
            </a:r>
            <a:r>
              <a:rPr sz="2000" b="1" spc="-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previamente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(mínimo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8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días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anterioridad)</a:t>
            </a:r>
            <a:r>
              <a:rPr sz="2000" b="1" spc="-9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indicando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fecha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visita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del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parque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y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datos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titular</a:t>
            </a:r>
            <a:r>
              <a:rPr sz="2000" b="1" spc="-9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para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poder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generar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reserva.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250190">
              <a:lnSpc>
                <a:spcPct val="100000"/>
              </a:lnSpc>
              <a:spcBef>
                <a:spcPts val="750"/>
              </a:spcBef>
            </a:pPr>
            <a:r>
              <a:rPr spc="-50" dirty="0"/>
              <a:t>PARQUE</a:t>
            </a:r>
            <a:r>
              <a:rPr spc="-185" dirty="0"/>
              <a:t> </a:t>
            </a:r>
            <a:r>
              <a:rPr spc="-20" dirty="0"/>
              <a:t>PANACA</a:t>
            </a:r>
          </a:p>
          <a:p>
            <a:pPr marL="250190">
              <a:lnSpc>
                <a:spcPct val="100000"/>
              </a:lnSpc>
              <a:spcBef>
                <a:spcPts val="525"/>
              </a:spcBef>
            </a:pPr>
            <a:r>
              <a:rPr sz="3200" dirty="0">
                <a:solidFill>
                  <a:srgbClr val="0055A7"/>
                </a:solidFill>
              </a:rPr>
              <a:t>Pasaporte</a:t>
            </a:r>
            <a:r>
              <a:rPr sz="3200" spc="-170" dirty="0">
                <a:solidFill>
                  <a:srgbClr val="0055A7"/>
                </a:solidFill>
              </a:rPr>
              <a:t> </a:t>
            </a:r>
            <a:r>
              <a:rPr sz="3200" spc="-10" dirty="0">
                <a:solidFill>
                  <a:srgbClr val="0055A7"/>
                </a:solidFill>
              </a:rPr>
              <a:t>Campo</a:t>
            </a:r>
            <a:endParaRPr sz="3200"/>
          </a:p>
        </p:txBody>
      </p:sp>
      <p:sp>
        <p:nvSpPr>
          <p:cNvPr id="14" name="object 14"/>
          <p:cNvSpPr txBox="1"/>
          <p:nvPr/>
        </p:nvSpPr>
        <p:spPr>
          <a:xfrm>
            <a:off x="369824" y="2025522"/>
            <a:ext cx="2540000" cy="262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73455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3D3D3D"/>
                </a:solidFill>
                <a:latin typeface="Arial"/>
                <a:cs typeface="Arial"/>
              </a:rPr>
              <a:t>Quimbaya, </a:t>
            </a: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Quindío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15"/>
              </a:spcBef>
            </a:pP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Reserva</a:t>
            </a:r>
            <a:r>
              <a:rPr sz="3200" b="1" spc="-12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3D3D3D"/>
                </a:solidFill>
                <a:latin typeface="Arial"/>
                <a:cs typeface="Arial"/>
              </a:rPr>
              <a:t>–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Orden</a:t>
            </a:r>
            <a:r>
              <a:rPr sz="3200" b="1" spc="-7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406142" y="6611873"/>
            <a:ext cx="4978400" cy="230124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3100"/>
              </a:lnSpc>
              <a:spcBef>
                <a:spcPts val="225"/>
              </a:spcBef>
            </a:pP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26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r>
              <a:rPr sz="26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adulto</a:t>
            </a:r>
            <a:r>
              <a:rPr sz="26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$157.000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26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r>
              <a:rPr sz="2600" b="1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Niño</a:t>
            </a:r>
            <a:r>
              <a:rPr sz="26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$125.500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840"/>
              </a:spcBef>
            </a:pPr>
            <a:endParaRPr sz="2600">
              <a:latin typeface="Arial"/>
              <a:cs typeface="Arial"/>
            </a:endParaRPr>
          </a:p>
          <a:p>
            <a:pPr marL="257810">
              <a:lnSpc>
                <a:spcPct val="100000"/>
              </a:lnSpc>
            </a:pP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taquilla:</a:t>
            </a:r>
            <a:endParaRPr sz="2400">
              <a:latin typeface="Arial MT"/>
              <a:cs typeface="Arial MT"/>
            </a:endParaRPr>
          </a:p>
          <a:p>
            <a:pPr marL="257810">
              <a:lnSpc>
                <a:spcPct val="100000"/>
              </a:lnSpc>
              <a:tabLst>
                <a:tab pos="1054735" algn="l"/>
              </a:tabLst>
            </a:pPr>
            <a:r>
              <a:rPr sz="2400" spc="-20" dirty="0">
                <a:solidFill>
                  <a:srgbClr val="FFFFFF"/>
                </a:solidFill>
                <a:latin typeface="Arial MT"/>
                <a:cs typeface="Arial MT"/>
              </a:rPr>
              <a:t>Niño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$140.000</a:t>
            </a:r>
            <a:r>
              <a:rPr sz="2400" spc="-1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 MT"/>
                <a:cs typeface="Arial MT"/>
              </a:rPr>
              <a:t>–</a:t>
            </a:r>
            <a:r>
              <a:rPr sz="2400" spc="-1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Adulto</a:t>
            </a:r>
            <a:r>
              <a:rPr sz="2400" spc="-1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$175.000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6362680" y="9088525"/>
            <a:ext cx="1925320" cy="1200150"/>
          </a:xfrm>
          <a:custGeom>
            <a:avLst/>
            <a:gdLst/>
            <a:ahLst/>
            <a:cxnLst/>
            <a:rect l="l" t="t" r="r" b="b"/>
            <a:pathLst>
              <a:path w="1925319" h="1200150">
                <a:moveTo>
                  <a:pt x="511809" y="0"/>
                </a:moveTo>
                <a:lnTo>
                  <a:pt x="463423" y="2044"/>
                </a:lnTo>
                <a:lnTo>
                  <a:pt x="414273" y="8864"/>
                </a:lnTo>
                <a:lnTo>
                  <a:pt x="366521" y="21145"/>
                </a:lnTo>
                <a:lnTo>
                  <a:pt x="296163" y="47066"/>
                </a:lnTo>
                <a:lnTo>
                  <a:pt x="251840" y="70256"/>
                </a:lnTo>
                <a:lnTo>
                  <a:pt x="208787" y="98234"/>
                </a:lnTo>
                <a:lnTo>
                  <a:pt x="168528" y="131648"/>
                </a:lnTo>
                <a:lnTo>
                  <a:pt x="131698" y="168490"/>
                </a:lnTo>
                <a:lnTo>
                  <a:pt x="98932" y="208737"/>
                </a:lnTo>
                <a:lnTo>
                  <a:pt x="70992" y="251028"/>
                </a:lnTo>
                <a:lnTo>
                  <a:pt x="47751" y="295376"/>
                </a:lnTo>
                <a:lnTo>
                  <a:pt x="28701" y="341756"/>
                </a:lnTo>
                <a:lnTo>
                  <a:pt x="21843" y="365632"/>
                </a:lnTo>
                <a:lnTo>
                  <a:pt x="14350" y="389508"/>
                </a:lnTo>
                <a:lnTo>
                  <a:pt x="9525" y="414070"/>
                </a:lnTo>
                <a:lnTo>
                  <a:pt x="5460" y="437946"/>
                </a:lnTo>
                <a:lnTo>
                  <a:pt x="2666" y="462495"/>
                </a:lnTo>
                <a:lnTo>
                  <a:pt x="0" y="511619"/>
                </a:lnTo>
                <a:lnTo>
                  <a:pt x="2666" y="561416"/>
                </a:lnTo>
                <a:lnTo>
                  <a:pt x="9525" y="609841"/>
                </a:lnTo>
                <a:lnTo>
                  <a:pt x="28701" y="681469"/>
                </a:lnTo>
                <a:lnTo>
                  <a:pt x="47751" y="727862"/>
                </a:lnTo>
                <a:lnTo>
                  <a:pt x="70992" y="772883"/>
                </a:lnTo>
                <a:lnTo>
                  <a:pt x="98932" y="815174"/>
                </a:lnTo>
                <a:lnTo>
                  <a:pt x="131698" y="855421"/>
                </a:lnTo>
                <a:lnTo>
                  <a:pt x="474979" y="1200059"/>
                </a:lnTo>
                <a:lnTo>
                  <a:pt x="1925319" y="1200059"/>
                </a:lnTo>
                <a:lnTo>
                  <a:pt x="874902" y="149390"/>
                </a:lnTo>
                <a:lnTo>
                  <a:pt x="836040" y="114604"/>
                </a:lnTo>
                <a:lnTo>
                  <a:pt x="794384" y="83908"/>
                </a:lnTo>
                <a:lnTo>
                  <a:pt x="751331" y="57975"/>
                </a:lnTo>
                <a:lnTo>
                  <a:pt x="681735" y="27965"/>
                </a:lnTo>
                <a:lnTo>
                  <a:pt x="658494" y="21145"/>
                </a:lnTo>
                <a:lnTo>
                  <a:pt x="634618" y="13639"/>
                </a:lnTo>
                <a:lnTo>
                  <a:pt x="610742" y="8864"/>
                </a:lnTo>
                <a:lnTo>
                  <a:pt x="586231" y="4775"/>
                </a:lnTo>
                <a:lnTo>
                  <a:pt x="561593" y="2044"/>
                </a:lnTo>
                <a:lnTo>
                  <a:pt x="537082" y="673"/>
                </a:lnTo>
                <a:lnTo>
                  <a:pt x="511809" y="0"/>
                </a:lnTo>
                <a:close/>
              </a:path>
            </a:pathLst>
          </a:custGeom>
          <a:solidFill>
            <a:srgbClr val="FECA3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41286" y="5087873"/>
            <a:ext cx="2477007" cy="135775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208135" cy="9532620"/>
            <a:chOff x="0" y="0"/>
            <a:chExt cx="9208135" cy="9532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9146" y="18922"/>
              <a:ext cx="5927216" cy="730351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5750" y="0"/>
              <a:ext cx="5850001" cy="7251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405127"/>
              <a:ext cx="3510914" cy="401535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431416"/>
              <a:ext cx="3440429" cy="3919220"/>
            </a:xfrm>
            <a:custGeom>
              <a:avLst/>
              <a:gdLst/>
              <a:ahLst/>
              <a:cxnLst/>
              <a:rect l="l" t="t" r="r" b="b"/>
              <a:pathLst>
                <a:path w="3440429" h="3919220">
                  <a:moveTo>
                    <a:pt x="3212973" y="0"/>
                  </a:moveTo>
                  <a:lnTo>
                    <a:pt x="215658" y="0"/>
                  </a:lnTo>
                  <a:lnTo>
                    <a:pt x="169849" y="4572"/>
                  </a:lnTo>
                  <a:lnTo>
                    <a:pt x="127190" y="17906"/>
                  </a:lnTo>
                  <a:lnTo>
                    <a:pt x="88590" y="38861"/>
                  </a:lnTo>
                  <a:lnTo>
                    <a:pt x="54955" y="66548"/>
                  </a:lnTo>
                  <a:lnTo>
                    <a:pt x="27203" y="100202"/>
                  </a:lnTo>
                  <a:lnTo>
                    <a:pt x="6249" y="138810"/>
                  </a:lnTo>
                  <a:lnTo>
                    <a:pt x="0" y="158876"/>
                  </a:lnTo>
                  <a:lnTo>
                    <a:pt x="0" y="3759962"/>
                  </a:lnTo>
                  <a:lnTo>
                    <a:pt x="27203" y="3818636"/>
                  </a:lnTo>
                  <a:lnTo>
                    <a:pt x="54955" y="3852291"/>
                  </a:lnTo>
                  <a:lnTo>
                    <a:pt x="88590" y="3879977"/>
                  </a:lnTo>
                  <a:lnTo>
                    <a:pt x="127190" y="3900931"/>
                  </a:lnTo>
                  <a:lnTo>
                    <a:pt x="169849" y="3914266"/>
                  </a:lnTo>
                  <a:lnTo>
                    <a:pt x="215658" y="3918839"/>
                  </a:lnTo>
                  <a:lnTo>
                    <a:pt x="3212973" y="3918839"/>
                  </a:lnTo>
                  <a:lnTo>
                    <a:pt x="3258820" y="3914266"/>
                  </a:lnTo>
                  <a:lnTo>
                    <a:pt x="3301365" y="3900931"/>
                  </a:lnTo>
                  <a:lnTo>
                    <a:pt x="3340100" y="3879977"/>
                  </a:lnTo>
                  <a:lnTo>
                    <a:pt x="3373628" y="3852291"/>
                  </a:lnTo>
                  <a:lnTo>
                    <a:pt x="3401441" y="3818636"/>
                  </a:lnTo>
                  <a:lnTo>
                    <a:pt x="3422396" y="3780028"/>
                  </a:lnTo>
                  <a:lnTo>
                    <a:pt x="3435730" y="3737482"/>
                  </a:lnTo>
                  <a:lnTo>
                    <a:pt x="3440303" y="3691636"/>
                  </a:lnTo>
                  <a:lnTo>
                    <a:pt x="3440303" y="227202"/>
                  </a:lnTo>
                  <a:lnTo>
                    <a:pt x="3435730" y="181355"/>
                  </a:lnTo>
                  <a:lnTo>
                    <a:pt x="3422396" y="138810"/>
                  </a:lnTo>
                  <a:lnTo>
                    <a:pt x="3401441" y="100202"/>
                  </a:lnTo>
                  <a:lnTo>
                    <a:pt x="3373628" y="66548"/>
                  </a:lnTo>
                  <a:lnTo>
                    <a:pt x="3340100" y="38861"/>
                  </a:lnTo>
                  <a:lnTo>
                    <a:pt x="3301365" y="17906"/>
                  </a:lnTo>
                  <a:lnTo>
                    <a:pt x="3258820" y="4572"/>
                  </a:lnTo>
                  <a:lnTo>
                    <a:pt x="3212973" y="0"/>
                  </a:lnTo>
                  <a:close/>
                </a:path>
              </a:pathLst>
            </a:custGeom>
            <a:solidFill>
              <a:srgbClr val="FECA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53767" y="6156972"/>
              <a:ext cx="7253858" cy="337527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980819" y="6183375"/>
              <a:ext cx="7155815" cy="3278504"/>
            </a:xfrm>
            <a:custGeom>
              <a:avLst/>
              <a:gdLst/>
              <a:ahLst/>
              <a:cxnLst/>
              <a:rect l="l" t="t" r="r" b="b"/>
              <a:pathLst>
                <a:path w="7155815" h="3278504">
                  <a:moveTo>
                    <a:pt x="6939407" y="0"/>
                  </a:moveTo>
                  <a:lnTo>
                    <a:pt x="215773" y="0"/>
                  </a:lnTo>
                  <a:lnTo>
                    <a:pt x="166369" y="5715"/>
                  </a:lnTo>
                  <a:lnTo>
                    <a:pt x="120904" y="21971"/>
                  </a:lnTo>
                  <a:lnTo>
                    <a:pt x="80772" y="47371"/>
                  </a:lnTo>
                  <a:lnTo>
                    <a:pt x="47370" y="80772"/>
                  </a:lnTo>
                  <a:lnTo>
                    <a:pt x="21970" y="120904"/>
                  </a:lnTo>
                  <a:lnTo>
                    <a:pt x="5714" y="166243"/>
                  </a:lnTo>
                  <a:lnTo>
                    <a:pt x="0" y="215773"/>
                  </a:lnTo>
                  <a:lnTo>
                    <a:pt x="0" y="3062389"/>
                  </a:lnTo>
                  <a:lnTo>
                    <a:pt x="5714" y="3111881"/>
                  </a:lnTo>
                  <a:lnTo>
                    <a:pt x="21970" y="3157308"/>
                  </a:lnTo>
                  <a:lnTo>
                    <a:pt x="47370" y="3197377"/>
                  </a:lnTo>
                  <a:lnTo>
                    <a:pt x="80772" y="3230803"/>
                  </a:lnTo>
                  <a:lnTo>
                    <a:pt x="120904" y="3256292"/>
                  </a:lnTo>
                  <a:lnTo>
                    <a:pt x="166369" y="3272523"/>
                  </a:lnTo>
                  <a:lnTo>
                    <a:pt x="215773" y="3278225"/>
                  </a:lnTo>
                  <a:lnTo>
                    <a:pt x="6939407" y="3278225"/>
                  </a:lnTo>
                  <a:lnTo>
                    <a:pt x="6988936" y="3272523"/>
                  </a:lnTo>
                  <a:lnTo>
                    <a:pt x="7034403" y="3256292"/>
                  </a:lnTo>
                  <a:lnTo>
                    <a:pt x="7074408" y="3230803"/>
                  </a:lnTo>
                  <a:lnTo>
                    <a:pt x="7107935" y="3197377"/>
                  </a:lnTo>
                  <a:lnTo>
                    <a:pt x="7133335" y="3157308"/>
                  </a:lnTo>
                  <a:lnTo>
                    <a:pt x="7149591" y="3111881"/>
                  </a:lnTo>
                  <a:lnTo>
                    <a:pt x="7155307" y="3062389"/>
                  </a:lnTo>
                  <a:lnTo>
                    <a:pt x="7155307" y="215773"/>
                  </a:lnTo>
                  <a:lnTo>
                    <a:pt x="7149591" y="166243"/>
                  </a:lnTo>
                  <a:lnTo>
                    <a:pt x="7133335" y="120904"/>
                  </a:lnTo>
                  <a:lnTo>
                    <a:pt x="7107935" y="80772"/>
                  </a:lnTo>
                  <a:lnTo>
                    <a:pt x="7074408" y="47371"/>
                  </a:lnTo>
                  <a:lnTo>
                    <a:pt x="7034403" y="21971"/>
                  </a:lnTo>
                  <a:lnTo>
                    <a:pt x="6988936" y="5715"/>
                  </a:lnTo>
                  <a:lnTo>
                    <a:pt x="6939407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065779" y="7773923"/>
              <a:ext cx="4636135" cy="0"/>
            </a:xfrm>
            <a:custGeom>
              <a:avLst/>
              <a:gdLst/>
              <a:ahLst/>
              <a:cxnLst/>
              <a:rect l="l" t="t" r="r" b="b"/>
              <a:pathLst>
                <a:path w="4636134">
                  <a:moveTo>
                    <a:pt x="0" y="0"/>
                  </a:moveTo>
                  <a:lnTo>
                    <a:pt x="4636135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0555985" y="2963418"/>
            <a:ext cx="6250305" cy="2465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u="sng" spc="-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Incluye: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spc="-20" dirty="0">
                <a:latin typeface="Arial MT"/>
                <a:cs typeface="Arial MT"/>
              </a:rPr>
              <a:t>Travesía,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Cinco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Continentes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al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Galope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2.0.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Una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mágica </a:t>
            </a:r>
            <a:r>
              <a:rPr sz="2000" dirty="0">
                <a:latin typeface="Arial MT"/>
                <a:cs typeface="Arial MT"/>
              </a:rPr>
              <a:t>historia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contada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través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una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puesta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escena </a:t>
            </a:r>
            <a:r>
              <a:rPr sz="2000" dirty="0">
                <a:latin typeface="Arial MT"/>
                <a:cs typeface="Arial MT"/>
              </a:rPr>
              <a:t>surreal,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más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60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caballos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20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razas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diferentes. </a:t>
            </a:r>
            <a:r>
              <a:rPr sz="2000" dirty="0">
                <a:latin typeface="Arial MT"/>
                <a:cs typeface="Arial MT"/>
              </a:rPr>
              <a:t>Este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show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talla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internacional,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que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combina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artes </a:t>
            </a:r>
            <a:r>
              <a:rPr sz="2000" dirty="0">
                <a:latin typeface="Arial MT"/>
                <a:cs typeface="Arial MT"/>
              </a:rPr>
              <a:t>ecuestres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fantasía,</a:t>
            </a:r>
            <a:r>
              <a:rPr sz="2000" spc="-1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te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llevará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recorrer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los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cinco </a:t>
            </a:r>
            <a:r>
              <a:rPr sz="2000" dirty="0">
                <a:latin typeface="Arial MT"/>
                <a:cs typeface="Arial MT"/>
              </a:rPr>
              <a:t>continentes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te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invitará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creer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que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los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sueños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se </a:t>
            </a:r>
            <a:r>
              <a:rPr sz="2000" dirty="0">
                <a:latin typeface="Arial MT"/>
                <a:cs typeface="Arial MT"/>
              </a:rPr>
              <a:t>hacen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realidad.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555985" y="5707760"/>
            <a:ext cx="6711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555985" y="6012560"/>
            <a:ext cx="6178550" cy="2160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118110" indent="-342900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Válido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para: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Martes</a:t>
            </a:r>
            <a:r>
              <a:rPr sz="2000" b="1" spc="-9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–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jueves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o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sábado.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Sujeto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a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clima.</a:t>
            </a:r>
            <a:r>
              <a:rPr sz="2000" b="1" spc="-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Sujeto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cambios.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Niños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menores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90cm</a:t>
            </a:r>
            <a:r>
              <a:rPr sz="2000" b="1" spc="-8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no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pagan.</a:t>
            </a:r>
            <a:endParaRPr sz="20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boletería</a:t>
            </a:r>
            <a:r>
              <a:rPr sz="2000" b="1" spc="-10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debe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solicitar</a:t>
            </a:r>
            <a:r>
              <a:rPr sz="2000" b="1" spc="-9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previamente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(mínimo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8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días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anterioridad)</a:t>
            </a:r>
            <a:r>
              <a:rPr sz="2000" b="1" spc="-10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indicando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fecha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visita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del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parque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y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datos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titular</a:t>
            </a:r>
            <a:r>
              <a:rPr sz="2000" b="1" spc="-9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para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poder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generar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reserva.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250190">
              <a:lnSpc>
                <a:spcPct val="100000"/>
              </a:lnSpc>
              <a:spcBef>
                <a:spcPts val="745"/>
              </a:spcBef>
            </a:pPr>
            <a:r>
              <a:rPr spc="-65" dirty="0"/>
              <a:t>PARQUE</a:t>
            </a:r>
            <a:r>
              <a:rPr spc="-190" dirty="0"/>
              <a:t> </a:t>
            </a:r>
            <a:r>
              <a:rPr spc="-10" dirty="0"/>
              <a:t>PANACA</a:t>
            </a:r>
          </a:p>
          <a:p>
            <a:pPr marL="250190">
              <a:lnSpc>
                <a:spcPct val="100000"/>
              </a:lnSpc>
              <a:spcBef>
                <a:spcPts val="525"/>
              </a:spcBef>
            </a:pPr>
            <a:r>
              <a:rPr sz="3200" dirty="0">
                <a:solidFill>
                  <a:srgbClr val="0055A7"/>
                </a:solidFill>
              </a:rPr>
              <a:t>Pasaporte</a:t>
            </a:r>
            <a:r>
              <a:rPr sz="3200" spc="-225" dirty="0">
                <a:solidFill>
                  <a:srgbClr val="0055A7"/>
                </a:solidFill>
              </a:rPr>
              <a:t> </a:t>
            </a:r>
            <a:r>
              <a:rPr sz="3200" spc="-10" dirty="0">
                <a:solidFill>
                  <a:srgbClr val="0055A7"/>
                </a:solidFill>
              </a:rPr>
              <a:t>Travesia</a:t>
            </a:r>
            <a:r>
              <a:rPr sz="3200" spc="-200" dirty="0">
                <a:solidFill>
                  <a:srgbClr val="0055A7"/>
                </a:solidFill>
              </a:rPr>
              <a:t> </a:t>
            </a:r>
            <a:r>
              <a:rPr sz="3200" spc="-10" dirty="0">
                <a:solidFill>
                  <a:srgbClr val="0055A7"/>
                </a:solidFill>
              </a:rPr>
              <a:t>Noche</a:t>
            </a:r>
            <a:endParaRPr sz="3200"/>
          </a:p>
        </p:txBody>
      </p:sp>
      <p:sp>
        <p:nvSpPr>
          <p:cNvPr id="14" name="object 14"/>
          <p:cNvSpPr txBox="1"/>
          <p:nvPr/>
        </p:nvSpPr>
        <p:spPr>
          <a:xfrm>
            <a:off x="369824" y="3621404"/>
            <a:ext cx="254000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Reserva</a:t>
            </a:r>
            <a:r>
              <a:rPr sz="3200" b="1" spc="-12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3D3D3D"/>
                </a:solidFill>
                <a:latin typeface="Arial"/>
                <a:cs typeface="Arial"/>
              </a:rPr>
              <a:t>–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Orden</a:t>
            </a:r>
            <a:r>
              <a:rPr sz="3200" b="1" spc="-7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593" y="0"/>
            <a:ext cx="2609215" cy="3231515"/>
            <a:chOff x="1593" y="0"/>
            <a:chExt cx="2609215" cy="3231515"/>
          </a:xfrm>
        </p:grpSpPr>
        <p:sp>
          <p:nvSpPr>
            <p:cNvPr id="16" name="object 16"/>
            <p:cNvSpPr/>
            <p:nvPr/>
          </p:nvSpPr>
          <p:spPr>
            <a:xfrm>
              <a:off x="376161" y="3224783"/>
              <a:ext cx="2234565" cy="0"/>
            </a:xfrm>
            <a:custGeom>
              <a:avLst/>
              <a:gdLst/>
              <a:ahLst/>
              <a:cxnLst/>
              <a:rect l="l" t="t" r="r" b="b"/>
              <a:pathLst>
                <a:path w="2234565">
                  <a:moveTo>
                    <a:pt x="0" y="0"/>
                  </a:moveTo>
                  <a:lnTo>
                    <a:pt x="2234323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593" y="0"/>
              <a:ext cx="1297940" cy="803910"/>
            </a:xfrm>
            <a:custGeom>
              <a:avLst/>
              <a:gdLst/>
              <a:ahLst/>
              <a:cxnLst/>
              <a:rect l="l" t="t" r="r" b="b"/>
              <a:pathLst>
                <a:path w="1297940" h="803910">
                  <a:moveTo>
                    <a:pt x="987609" y="0"/>
                  </a:moveTo>
                  <a:lnTo>
                    <a:pt x="0" y="0"/>
                  </a:lnTo>
                  <a:lnTo>
                    <a:pt x="702062" y="702182"/>
                  </a:lnTo>
                  <a:lnTo>
                    <a:pt x="742486" y="736980"/>
                  </a:lnTo>
                  <a:lnTo>
                    <a:pt x="786174" y="764413"/>
                  </a:lnTo>
                  <a:lnTo>
                    <a:pt x="833570" y="784860"/>
                  </a:lnTo>
                  <a:lnTo>
                    <a:pt x="881906" y="797814"/>
                  </a:lnTo>
                  <a:lnTo>
                    <a:pt x="932097" y="803401"/>
                  </a:lnTo>
                  <a:lnTo>
                    <a:pt x="949280" y="803910"/>
                  </a:lnTo>
                  <a:lnTo>
                    <a:pt x="965549" y="803401"/>
                  </a:lnTo>
                  <a:lnTo>
                    <a:pt x="1015739" y="797814"/>
                  </a:lnTo>
                  <a:lnTo>
                    <a:pt x="1065002" y="784860"/>
                  </a:lnTo>
                  <a:lnTo>
                    <a:pt x="1111472" y="764413"/>
                  </a:lnTo>
                  <a:lnTo>
                    <a:pt x="1155617" y="736980"/>
                  </a:lnTo>
                  <a:lnTo>
                    <a:pt x="1196041" y="702182"/>
                  </a:lnTo>
                  <a:lnTo>
                    <a:pt x="1230433" y="661797"/>
                  </a:lnTo>
                  <a:lnTo>
                    <a:pt x="1257852" y="618109"/>
                  </a:lnTo>
                  <a:lnTo>
                    <a:pt x="1278312" y="571246"/>
                  </a:lnTo>
                  <a:lnTo>
                    <a:pt x="1282884" y="554990"/>
                  </a:lnTo>
                  <a:lnTo>
                    <a:pt x="1288091" y="538606"/>
                  </a:lnTo>
                  <a:lnTo>
                    <a:pt x="1291266" y="521970"/>
                  </a:lnTo>
                  <a:lnTo>
                    <a:pt x="1294060" y="505714"/>
                  </a:lnTo>
                  <a:lnTo>
                    <a:pt x="1295965" y="488950"/>
                  </a:lnTo>
                  <a:lnTo>
                    <a:pt x="1297870" y="455549"/>
                  </a:lnTo>
                  <a:lnTo>
                    <a:pt x="1295965" y="421640"/>
                  </a:lnTo>
                  <a:lnTo>
                    <a:pt x="1294060" y="404875"/>
                  </a:lnTo>
                  <a:lnTo>
                    <a:pt x="1291266" y="388620"/>
                  </a:lnTo>
                  <a:lnTo>
                    <a:pt x="1288091" y="372364"/>
                  </a:lnTo>
                  <a:lnTo>
                    <a:pt x="1282884" y="355600"/>
                  </a:lnTo>
                  <a:lnTo>
                    <a:pt x="1278312" y="339851"/>
                  </a:lnTo>
                  <a:lnTo>
                    <a:pt x="1257852" y="292480"/>
                  </a:lnTo>
                  <a:lnTo>
                    <a:pt x="1230433" y="248793"/>
                  </a:lnTo>
                  <a:lnTo>
                    <a:pt x="1196041" y="208406"/>
                  </a:lnTo>
                  <a:lnTo>
                    <a:pt x="987609" y="0"/>
                  </a:lnTo>
                  <a:close/>
                </a:path>
              </a:pathLst>
            </a:custGeom>
            <a:solidFill>
              <a:srgbClr val="0055A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144392" y="6632269"/>
            <a:ext cx="4098925" cy="819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tabLst>
                <a:tab pos="2623185" algn="l"/>
              </a:tabLst>
            </a:pP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26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r>
              <a:rPr sz="2600" b="1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pasaporte </a:t>
            </a:r>
            <a:r>
              <a:rPr sz="2600" b="1" spc="-25" dirty="0">
                <a:solidFill>
                  <a:srgbClr val="FFFFFF"/>
                </a:solidFill>
                <a:latin typeface="Arial"/>
                <a:cs typeface="Arial"/>
              </a:rPr>
              <a:t>Travesía</a:t>
            </a:r>
            <a:r>
              <a:rPr sz="2600" b="1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20" dirty="0">
                <a:solidFill>
                  <a:srgbClr val="FFFFFF"/>
                </a:solidFill>
                <a:latin typeface="Arial"/>
                <a:cs typeface="Arial"/>
              </a:rPr>
              <a:t>Noche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$62.700</a:t>
            </a:r>
            <a:endParaRPr sz="26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6362680" y="9088525"/>
            <a:ext cx="1925320" cy="1200150"/>
          </a:xfrm>
          <a:custGeom>
            <a:avLst/>
            <a:gdLst/>
            <a:ahLst/>
            <a:cxnLst/>
            <a:rect l="l" t="t" r="r" b="b"/>
            <a:pathLst>
              <a:path w="1925319" h="1200150">
                <a:moveTo>
                  <a:pt x="511809" y="0"/>
                </a:moveTo>
                <a:lnTo>
                  <a:pt x="463423" y="2044"/>
                </a:lnTo>
                <a:lnTo>
                  <a:pt x="414273" y="8864"/>
                </a:lnTo>
                <a:lnTo>
                  <a:pt x="366521" y="21145"/>
                </a:lnTo>
                <a:lnTo>
                  <a:pt x="296163" y="47066"/>
                </a:lnTo>
                <a:lnTo>
                  <a:pt x="251840" y="70256"/>
                </a:lnTo>
                <a:lnTo>
                  <a:pt x="208787" y="98234"/>
                </a:lnTo>
                <a:lnTo>
                  <a:pt x="168528" y="131648"/>
                </a:lnTo>
                <a:lnTo>
                  <a:pt x="131698" y="168490"/>
                </a:lnTo>
                <a:lnTo>
                  <a:pt x="98932" y="208737"/>
                </a:lnTo>
                <a:lnTo>
                  <a:pt x="70992" y="251028"/>
                </a:lnTo>
                <a:lnTo>
                  <a:pt x="47751" y="295376"/>
                </a:lnTo>
                <a:lnTo>
                  <a:pt x="28701" y="341756"/>
                </a:lnTo>
                <a:lnTo>
                  <a:pt x="21843" y="365632"/>
                </a:lnTo>
                <a:lnTo>
                  <a:pt x="14350" y="389508"/>
                </a:lnTo>
                <a:lnTo>
                  <a:pt x="9525" y="414070"/>
                </a:lnTo>
                <a:lnTo>
                  <a:pt x="5460" y="437946"/>
                </a:lnTo>
                <a:lnTo>
                  <a:pt x="2666" y="462495"/>
                </a:lnTo>
                <a:lnTo>
                  <a:pt x="0" y="511619"/>
                </a:lnTo>
                <a:lnTo>
                  <a:pt x="2666" y="561416"/>
                </a:lnTo>
                <a:lnTo>
                  <a:pt x="9525" y="609841"/>
                </a:lnTo>
                <a:lnTo>
                  <a:pt x="28701" y="681469"/>
                </a:lnTo>
                <a:lnTo>
                  <a:pt x="47751" y="727862"/>
                </a:lnTo>
                <a:lnTo>
                  <a:pt x="70992" y="772883"/>
                </a:lnTo>
                <a:lnTo>
                  <a:pt x="98932" y="815174"/>
                </a:lnTo>
                <a:lnTo>
                  <a:pt x="131698" y="855421"/>
                </a:lnTo>
                <a:lnTo>
                  <a:pt x="474979" y="1200059"/>
                </a:lnTo>
                <a:lnTo>
                  <a:pt x="1925319" y="1200059"/>
                </a:lnTo>
                <a:lnTo>
                  <a:pt x="874902" y="149390"/>
                </a:lnTo>
                <a:lnTo>
                  <a:pt x="836040" y="114604"/>
                </a:lnTo>
                <a:lnTo>
                  <a:pt x="794384" y="83908"/>
                </a:lnTo>
                <a:lnTo>
                  <a:pt x="751331" y="57975"/>
                </a:lnTo>
                <a:lnTo>
                  <a:pt x="681735" y="27965"/>
                </a:lnTo>
                <a:lnTo>
                  <a:pt x="658494" y="21145"/>
                </a:lnTo>
                <a:lnTo>
                  <a:pt x="634618" y="13639"/>
                </a:lnTo>
                <a:lnTo>
                  <a:pt x="610742" y="8864"/>
                </a:lnTo>
                <a:lnTo>
                  <a:pt x="586231" y="4775"/>
                </a:lnTo>
                <a:lnTo>
                  <a:pt x="561593" y="2044"/>
                </a:lnTo>
                <a:lnTo>
                  <a:pt x="537082" y="673"/>
                </a:lnTo>
                <a:lnTo>
                  <a:pt x="511809" y="0"/>
                </a:lnTo>
                <a:close/>
              </a:path>
            </a:pathLst>
          </a:custGeom>
          <a:solidFill>
            <a:srgbClr val="FECA3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69824" y="2025522"/>
            <a:ext cx="15709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3D3D3D"/>
                </a:solidFill>
                <a:latin typeface="Arial"/>
                <a:cs typeface="Arial"/>
              </a:rPr>
              <a:t>Quimbaya, </a:t>
            </a: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Quindío</a:t>
            </a:r>
            <a:endParaRPr sz="2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144392" y="8105013"/>
            <a:ext cx="31476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42795" algn="l"/>
              </a:tabLst>
            </a:pPr>
            <a:r>
              <a:rPr sz="2400" spc="-50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Taquilla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$70.000</a:t>
            </a:r>
            <a:endParaRPr sz="2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49146" y="0"/>
            <a:ext cx="5908675" cy="7303770"/>
            <a:chOff x="1549146" y="0"/>
            <a:chExt cx="5908675" cy="7303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9146" y="19049"/>
              <a:ext cx="5908294" cy="728446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5750" y="0"/>
              <a:ext cx="5850001" cy="7251700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1593" y="0"/>
            <a:ext cx="1297940" cy="803910"/>
          </a:xfrm>
          <a:custGeom>
            <a:avLst/>
            <a:gdLst/>
            <a:ahLst/>
            <a:cxnLst/>
            <a:rect l="l" t="t" r="r" b="b"/>
            <a:pathLst>
              <a:path w="1297940" h="803910">
                <a:moveTo>
                  <a:pt x="987609" y="0"/>
                </a:moveTo>
                <a:lnTo>
                  <a:pt x="0" y="0"/>
                </a:lnTo>
                <a:lnTo>
                  <a:pt x="702062" y="702182"/>
                </a:lnTo>
                <a:lnTo>
                  <a:pt x="742486" y="736980"/>
                </a:lnTo>
                <a:lnTo>
                  <a:pt x="786174" y="764413"/>
                </a:lnTo>
                <a:lnTo>
                  <a:pt x="833570" y="784860"/>
                </a:lnTo>
                <a:lnTo>
                  <a:pt x="881906" y="797814"/>
                </a:lnTo>
                <a:lnTo>
                  <a:pt x="932097" y="803401"/>
                </a:lnTo>
                <a:lnTo>
                  <a:pt x="949280" y="803910"/>
                </a:lnTo>
                <a:lnTo>
                  <a:pt x="965549" y="803401"/>
                </a:lnTo>
                <a:lnTo>
                  <a:pt x="1015739" y="797814"/>
                </a:lnTo>
                <a:lnTo>
                  <a:pt x="1065002" y="784860"/>
                </a:lnTo>
                <a:lnTo>
                  <a:pt x="1111472" y="764413"/>
                </a:lnTo>
                <a:lnTo>
                  <a:pt x="1155617" y="736980"/>
                </a:lnTo>
                <a:lnTo>
                  <a:pt x="1196041" y="702182"/>
                </a:lnTo>
                <a:lnTo>
                  <a:pt x="1230433" y="661797"/>
                </a:lnTo>
                <a:lnTo>
                  <a:pt x="1257852" y="618109"/>
                </a:lnTo>
                <a:lnTo>
                  <a:pt x="1278312" y="571246"/>
                </a:lnTo>
                <a:lnTo>
                  <a:pt x="1282884" y="554990"/>
                </a:lnTo>
                <a:lnTo>
                  <a:pt x="1288091" y="538606"/>
                </a:lnTo>
                <a:lnTo>
                  <a:pt x="1291266" y="521970"/>
                </a:lnTo>
                <a:lnTo>
                  <a:pt x="1294060" y="505714"/>
                </a:lnTo>
                <a:lnTo>
                  <a:pt x="1295965" y="488950"/>
                </a:lnTo>
                <a:lnTo>
                  <a:pt x="1297870" y="455549"/>
                </a:lnTo>
                <a:lnTo>
                  <a:pt x="1295965" y="421640"/>
                </a:lnTo>
                <a:lnTo>
                  <a:pt x="1294060" y="404875"/>
                </a:lnTo>
                <a:lnTo>
                  <a:pt x="1291266" y="388620"/>
                </a:lnTo>
                <a:lnTo>
                  <a:pt x="1288091" y="372364"/>
                </a:lnTo>
                <a:lnTo>
                  <a:pt x="1282884" y="355600"/>
                </a:lnTo>
                <a:lnTo>
                  <a:pt x="1278312" y="339851"/>
                </a:lnTo>
                <a:lnTo>
                  <a:pt x="1257852" y="292480"/>
                </a:lnTo>
                <a:lnTo>
                  <a:pt x="1230433" y="248793"/>
                </a:lnTo>
                <a:lnTo>
                  <a:pt x="1196041" y="208406"/>
                </a:lnTo>
                <a:lnTo>
                  <a:pt x="987609" y="0"/>
                </a:lnTo>
                <a:close/>
              </a:path>
            </a:pathLst>
          </a:custGeom>
          <a:solidFill>
            <a:srgbClr val="0055A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362680" y="9088525"/>
            <a:ext cx="1925320" cy="1200150"/>
          </a:xfrm>
          <a:custGeom>
            <a:avLst/>
            <a:gdLst/>
            <a:ahLst/>
            <a:cxnLst/>
            <a:rect l="l" t="t" r="r" b="b"/>
            <a:pathLst>
              <a:path w="1925319" h="1200150">
                <a:moveTo>
                  <a:pt x="511809" y="0"/>
                </a:moveTo>
                <a:lnTo>
                  <a:pt x="463423" y="2044"/>
                </a:lnTo>
                <a:lnTo>
                  <a:pt x="414273" y="8864"/>
                </a:lnTo>
                <a:lnTo>
                  <a:pt x="366521" y="21145"/>
                </a:lnTo>
                <a:lnTo>
                  <a:pt x="296163" y="47066"/>
                </a:lnTo>
                <a:lnTo>
                  <a:pt x="251840" y="70256"/>
                </a:lnTo>
                <a:lnTo>
                  <a:pt x="208787" y="98234"/>
                </a:lnTo>
                <a:lnTo>
                  <a:pt x="168528" y="131648"/>
                </a:lnTo>
                <a:lnTo>
                  <a:pt x="131698" y="168490"/>
                </a:lnTo>
                <a:lnTo>
                  <a:pt x="98932" y="208737"/>
                </a:lnTo>
                <a:lnTo>
                  <a:pt x="70992" y="251028"/>
                </a:lnTo>
                <a:lnTo>
                  <a:pt x="47751" y="295376"/>
                </a:lnTo>
                <a:lnTo>
                  <a:pt x="28701" y="341756"/>
                </a:lnTo>
                <a:lnTo>
                  <a:pt x="21843" y="365632"/>
                </a:lnTo>
                <a:lnTo>
                  <a:pt x="14350" y="389508"/>
                </a:lnTo>
                <a:lnTo>
                  <a:pt x="9525" y="414070"/>
                </a:lnTo>
                <a:lnTo>
                  <a:pt x="5460" y="437946"/>
                </a:lnTo>
                <a:lnTo>
                  <a:pt x="2666" y="462495"/>
                </a:lnTo>
                <a:lnTo>
                  <a:pt x="0" y="511619"/>
                </a:lnTo>
                <a:lnTo>
                  <a:pt x="2666" y="561416"/>
                </a:lnTo>
                <a:lnTo>
                  <a:pt x="9525" y="609841"/>
                </a:lnTo>
                <a:lnTo>
                  <a:pt x="28701" y="681469"/>
                </a:lnTo>
                <a:lnTo>
                  <a:pt x="47751" y="727862"/>
                </a:lnTo>
                <a:lnTo>
                  <a:pt x="70992" y="772883"/>
                </a:lnTo>
                <a:lnTo>
                  <a:pt x="98932" y="815174"/>
                </a:lnTo>
                <a:lnTo>
                  <a:pt x="131698" y="855421"/>
                </a:lnTo>
                <a:lnTo>
                  <a:pt x="474979" y="1200059"/>
                </a:lnTo>
                <a:lnTo>
                  <a:pt x="1925319" y="1200059"/>
                </a:lnTo>
                <a:lnTo>
                  <a:pt x="874902" y="149390"/>
                </a:lnTo>
                <a:lnTo>
                  <a:pt x="836040" y="114604"/>
                </a:lnTo>
                <a:lnTo>
                  <a:pt x="794384" y="83908"/>
                </a:lnTo>
                <a:lnTo>
                  <a:pt x="751331" y="57975"/>
                </a:lnTo>
                <a:lnTo>
                  <a:pt x="681735" y="27965"/>
                </a:lnTo>
                <a:lnTo>
                  <a:pt x="658494" y="21145"/>
                </a:lnTo>
                <a:lnTo>
                  <a:pt x="634618" y="13639"/>
                </a:lnTo>
                <a:lnTo>
                  <a:pt x="610742" y="8864"/>
                </a:lnTo>
                <a:lnTo>
                  <a:pt x="586231" y="4775"/>
                </a:lnTo>
                <a:lnTo>
                  <a:pt x="561593" y="2044"/>
                </a:lnTo>
                <a:lnTo>
                  <a:pt x="537082" y="673"/>
                </a:lnTo>
                <a:lnTo>
                  <a:pt x="511809" y="0"/>
                </a:lnTo>
                <a:close/>
              </a:path>
            </a:pathLst>
          </a:custGeom>
          <a:solidFill>
            <a:srgbClr val="FECA3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552938" y="4826253"/>
            <a:ext cx="6711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552938" y="3911853"/>
            <a:ext cx="5530850" cy="34055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u="sng" spc="-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Incluye: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Arial MT"/>
                <a:cs typeface="Arial MT"/>
              </a:rPr>
              <a:t>Entrada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al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parque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+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atracciones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acuáticas.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70"/>
              </a:spcBef>
            </a:pPr>
            <a:endParaRPr sz="2000">
              <a:latin typeface="Arial MT"/>
              <a:cs typeface="Arial MT"/>
            </a:endParaRPr>
          </a:p>
          <a:p>
            <a:pPr marL="355600" marR="498475" indent="-342900">
              <a:lnSpc>
                <a:spcPts val="2290"/>
              </a:lnSpc>
              <a:spcBef>
                <a:spcPts val="5"/>
              </a:spcBef>
              <a:buChar char="•"/>
              <a:tabLst>
                <a:tab pos="355600" algn="l"/>
                <a:tab pos="425450" algn="l"/>
                <a:tab pos="1595755" algn="l"/>
              </a:tabLst>
            </a:pPr>
            <a:r>
              <a:rPr sz="2000" dirty="0">
                <a:solidFill>
                  <a:srgbClr val="0055A7"/>
                </a:solidFill>
                <a:latin typeface="Arial MT"/>
                <a:cs typeface="Arial MT"/>
              </a:rPr>
              <a:t>	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Horario</a:t>
            </a:r>
            <a:r>
              <a:rPr sz="2000" b="1" spc="-9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:09:00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am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–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5:00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pm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–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sujeto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a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cambios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o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cierres</a:t>
            </a:r>
            <a:r>
              <a:rPr sz="2000" b="1" spc="-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por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eventos.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0"/>
              </a:spcBef>
              <a:buClr>
                <a:srgbClr val="0055A7"/>
              </a:buClr>
              <a:buFont typeface="Arial MT"/>
              <a:buChar char="•"/>
            </a:pPr>
            <a:endParaRPr sz="20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boletería</a:t>
            </a:r>
            <a:r>
              <a:rPr sz="2000" b="1" spc="-11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debe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solicitar</a:t>
            </a:r>
            <a:r>
              <a:rPr sz="2000" b="1" spc="-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previamente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(mínimo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8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días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anterioridad)</a:t>
            </a:r>
            <a:r>
              <a:rPr sz="2000" b="1" spc="-9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indicando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fecha</a:t>
            </a:r>
            <a:r>
              <a:rPr sz="2000" b="1" spc="-10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visita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del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parque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y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datos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titular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para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poder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generar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reserva.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376661" y="1723389"/>
            <a:ext cx="3434079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55" dirty="0"/>
              <a:t>PLAYA</a:t>
            </a:r>
            <a:r>
              <a:rPr spc="-275" dirty="0"/>
              <a:t> </a:t>
            </a:r>
            <a:r>
              <a:rPr spc="-60" dirty="0"/>
              <a:t>HAWAI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0552938" y="2940252"/>
            <a:ext cx="155130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10" dirty="0">
                <a:solidFill>
                  <a:srgbClr val="0055A7"/>
                </a:solidFill>
                <a:latin typeface="Arial"/>
                <a:cs typeface="Arial"/>
              </a:rPr>
              <a:t>Pasadia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1405127"/>
            <a:ext cx="3510915" cy="4015740"/>
            <a:chOff x="0" y="1405127"/>
            <a:chExt cx="3510915" cy="4015740"/>
          </a:xfrm>
          <a:solidFill>
            <a:srgbClr val="FECA34"/>
          </a:solidFill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405127"/>
              <a:ext cx="3510914" cy="4015359"/>
            </a:xfrm>
            <a:prstGeom prst="rect">
              <a:avLst/>
            </a:prstGeom>
            <a:grpFill/>
          </p:spPr>
        </p:pic>
        <p:sp>
          <p:nvSpPr>
            <p:cNvPr id="13" name="object 13"/>
            <p:cNvSpPr/>
            <p:nvPr/>
          </p:nvSpPr>
          <p:spPr>
            <a:xfrm>
              <a:off x="0" y="1431416"/>
              <a:ext cx="3440429" cy="3919220"/>
            </a:xfrm>
            <a:custGeom>
              <a:avLst/>
              <a:gdLst/>
              <a:ahLst/>
              <a:cxnLst/>
              <a:rect l="l" t="t" r="r" b="b"/>
              <a:pathLst>
                <a:path w="3440429" h="3919220">
                  <a:moveTo>
                    <a:pt x="3212973" y="0"/>
                  </a:moveTo>
                  <a:lnTo>
                    <a:pt x="215658" y="0"/>
                  </a:lnTo>
                  <a:lnTo>
                    <a:pt x="169849" y="4572"/>
                  </a:lnTo>
                  <a:lnTo>
                    <a:pt x="127190" y="17906"/>
                  </a:lnTo>
                  <a:lnTo>
                    <a:pt x="88590" y="38861"/>
                  </a:lnTo>
                  <a:lnTo>
                    <a:pt x="54955" y="66548"/>
                  </a:lnTo>
                  <a:lnTo>
                    <a:pt x="27203" y="100202"/>
                  </a:lnTo>
                  <a:lnTo>
                    <a:pt x="6249" y="138810"/>
                  </a:lnTo>
                  <a:lnTo>
                    <a:pt x="0" y="158876"/>
                  </a:lnTo>
                  <a:lnTo>
                    <a:pt x="0" y="3759962"/>
                  </a:lnTo>
                  <a:lnTo>
                    <a:pt x="27203" y="3818636"/>
                  </a:lnTo>
                  <a:lnTo>
                    <a:pt x="54955" y="3852291"/>
                  </a:lnTo>
                  <a:lnTo>
                    <a:pt x="88590" y="3879977"/>
                  </a:lnTo>
                  <a:lnTo>
                    <a:pt x="127190" y="3900931"/>
                  </a:lnTo>
                  <a:lnTo>
                    <a:pt x="169849" y="3914266"/>
                  </a:lnTo>
                  <a:lnTo>
                    <a:pt x="215658" y="3918839"/>
                  </a:lnTo>
                  <a:lnTo>
                    <a:pt x="3212973" y="3918839"/>
                  </a:lnTo>
                  <a:lnTo>
                    <a:pt x="3258820" y="3914266"/>
                  </a:lnTo>
                  <a:lnTo>
                    <a:pt x="3301365" y="3900931"/>
                  </a:lnTo>
                  <a:lnTo>
                    <a:pt x="3340100" y="3879977"/>
                  </a:lnTo>
                  <a:lnTo>
                    <a:pt x="3373628" y="3852291"/>
                  </a:lnTo>
                  <a:lnTo>
                    <a:pt x="3401441" y="3818636"/>
                  </a:lnTo>
                  <a:lnTo>
                    <a:pt x="3422396" y="3780028"/>
                  </a:lnTo>
                  <a:lnTo>
                    <a:pt x="3435730" y="3737482"/>
                  </a:lnTo>
                  <a:lnTo>
                    <a:pt x="3440303" y="3691636"/>
                  </a:lnTo>
                  <a:lnTo>
                    <a:pt x="3440303" y="227202"/>
                  </a:lnTo>
                  <a:lnTo>
                    <a:pt x="3435730" y="181355"/>
                  </a:lnTo>
                  <a:lnTo>
                    <a:pt x="3422396" y="138810"/>
                  </a:lnTo>
                  <a:lnTo>
                    <a:pt x="3401441" y="100202"/>
                  </a:lnTo>
                  <a:lnTo>
                    <a:pt x="3373628" y="66548"/>
                  </a:lnTo>
                  <a:lnTo>
                    <a:pt x="3340100" y="38861"/>
                  </a:lnTo>
                  <a:lnTo>
                    <a:pt x="3301365" y="17906"/>
                  </a:lnTo>
                  <a:lnTo>
                    <a:pt x="3258820" y="4572"/>
                  </a:lnTo>
                  <a:lnTo>
                    <a:pt x="321297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69824" y="3621404"/>
            <a:ext cx="254000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Reserva</a:t>
            </a:r>
            <a:r>
              <a:rPr sz="3200" b="1" spc="-12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3D3D3D"/>
                </a:solidFill>
                <a:latin typeface="Arial"/>
                <a:cs typeface="Arial"/>
              </a:rPr>
              <a:t>–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Orden</a:t>
            </a:r>
            <a:r>
              <a:rPr sz="3200" b="1" spc="-7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76161" y="3224783"/>
            <a:ext cx="2234565" cy="0"/>
          </a:xfrm>
          <a:custGeom>
            <a:avLst/>
            <a:gdLst/>
            <a:ahLst/>
            <a:cxnLst/>
            <a:rect l="l" t="t" r="r" b="b"/>
            <a:pathLst>
              <a:path w="2234565">
                <a:moveTo>
                  <a:pt x="0" y="0"/>
                </a:moveTo>
                <a:lnTo>
                  <a:pt x="2234323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69824" y="2025522"/>
            <a:ext cx="10839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3D3D3D"/>
                </a:solidFill>
                <a:latin typeface="Arial"/>
                <a:cs typeface="Arial"/>
              </a:rPr>
              <a:t>Ibagué, </a:t>
            </a: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Tolima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953767" y="6097511"/>
            <a:ext cx="7423150" cy="3937635"/>
            <a:chOff x="1953767" y="6097511"/>
            <a:chExt cx="7423150" cy="3937635"/>
          </a:xfrm>
        </p:grpSpPr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53767" y="6097511"/>
              <a:ext cx="7423023" cy="393763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980818" y="6123939"/>
              <a:ext cx="7325995" cy="3841115"/>
            </a:xfrm>
            <a:custGeom>
              <a:avLst/>
              <a:gdLst/>
              <a:ahLst/>
              <a:cxnLst/>
              <a:rect l="l" t="t" r="r" b="b"/>
              <a:pathLst>
                <a:path w="7325995" h="3841115">
                  <a:moveTo>
                    <a:pt x="7073010" y="0"/>
                  </a:moveTo>
                  <a:lnTo>
                    <a:pt x="252856" y="0"/>
                  </a:lnTo>
                  <a:lnTo>
                    <a:pt x="207391" y="4063"/>
                  </a:lnTo>
                  <a:lnTo>
                    <a:pt x="164592" y="15875"/>
                  </a:lnTo>
                  <a:lnTo>
                    <a:pt x="125222" y="34543"/>
                  </a:lnTo>
                  <a:lnTo>
                    <a:pt x="89916" y="59435"/>
                  </a:lnTo>
                  <a:lnTo>
                    <a:pt x="59436" y="89915"/>
                  </a:lnTo>
                  <a:lnTo>
                    <a:pt x="34543" y="125221"/>
                  </a:lnTo>
                  <a:lnTo>
                    <a:pt x="15875" y="164718"/>
                  </a:lnTo>
                  <a:lnTo>
                    <a:pt x="4063" y="207390"/>
                  </a:lnTo>
                  <a:lnTo>
                    <a:pt x="0" y="252856"/>
                  </a:lnTo>
                  <a:lnTo>
                    <a:pt x="0" y="3588207"/>
                  </a:lnTo>
                  <a:lnTo>
                    <a:pt x="4063" y="3633660"/>
                  </a:lnTo>
                  <a:lnTo>
                    <a:pt x="15875" y="3676446"/>
                  </a:lnTo>
                  <a:lnTo>
                    <a:pt x="34543" y="3715854"/>
                  </a:lnTo>
                  <a:lnTo>
                    <a:pt x="59436" y="3751148"/>
                  </a:lnTo>
                  <a:lnTo>
                    <a:pt x="89916" y="3781628"/>
                  </a:lnTo>
                  <a:lnTo>
                    <a:pt x="125222" y="3806570"/>
                  </a:lnTo>
                  <a:lnTo>
                    <a:pt x="164592" y="3825278"/>
                  </a:lnTo>
                  <a:lnTo>
                    <a:pt x="207391" y="3837025"/>
                  </a:lnTo>
                  <a:lnTo>
                    <a:pt x="252856" y="3841102"/>
                  </a:lnTo>
                  <a:lnTo>
                    <a:pt x="7073010" y="3841102"/>
                  </a:lnTo>
                  <a:lnTo>
                    <a:pt x="7118477" y="3837025"/>
                  </a:lnTo>
                  <a:lnTo>
                    <a:pt x="7161276" y="3825278"/>
                  </a:lnTo>
                  <a:lnTo>
                    <a:pt x="7200646" y="3806570"/>
                  </a:lnTo>
                  <a:lnTo>
                    <a:pt x="7235952" y="3781628"/>
                  </a:lnTo>
                  <a:lnTo>
                    <a:pt x="7266432" y="3751148"/>
                  </a:lnTo>
                  <a:lnTo>
                    <a:pt x="7291451" y="3715854"/>
                  </a:lnTo>
                  <a:lnTo>
                    <a:pt x="7310120" y="3676446"/>
                  </a:lnTo>
                  <a:lnTo>
                    <a:pt x="7321931" y="3633660"/>
                  </a:lnTo>
                  <a:lnTo>
                    <a:pt x="7325995" y="3588207"/>
                  </a:lnTo>
                  <a:lnTo>
                    <a:pt x="7325995" y="252856"/>
                  </a:lnTo>
                  <a:lnTo>
                    <a:pt x="7321931" y="207390"/>
                  </a:lnTo>
                  <a:lnTo>
                    <a:pt x="7310120" y="164718"/>
                  </a:lnTo>
                  <a:lnTo>
                    <a:pt x="7291451" y="125221"/>
                  </a:lnTo>
                  <a:lnTo>
                    <a:pt x="7266432" y="89915"/>
                  </a:lnTo>
                  <a:lnTo>
                    <a:pt x="7235952" y="59435"/>
                  </a:lnTo>
                  <a:lnTo>
                    <a:pt x="7200646" y="34543"/>
                  </a:lnTo>
                  <a:lnTo>
                    <a:pt x="7161276" y="15875"/>
                  </a:lnTo>
                  <a:lnTo>
                    <a:pt x="7118477" y="4063"/>
                  </a:lnTo>
                  <a:lnTo>
                    <a:pt x="7073010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303525" y="8094344"/>
              <a:ext cx="6966584" cy="5715"/>
            </a:xfrm>
            <a:custGeom>
              <a:avLst/>
              <a:gdLst/>
              <a:ahLst/>
              <a:cxnLst/>
              <a:rect l="l" t="t" r="r" b="b"/>
              <a:pathLst>
                <a:path w="6966584" h="5715">
                  <a:moveTo>
                    <a:pt x="0" y="5206"/>
                  </a:moveTo>
                  <a:lnTo>
                    <a:pt x="696607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2312670" y="6616953"/>
            <a:ext cx="6549390" cy="25190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2865">
              <a:lnSpc>
                <a:spcPct val="100000"/>
              </a:lnSpc>
              <a:spcBef>
                <a:spcPts val="105"/>
              </a:spcBef>
            </a:pPr>
            <a:r>
              <a:rPr sz="2600" b="1" spc="-25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26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endParaRPr sz="2600">
              <a:latin typeface="Arial"/>
              <a:cs typeface="Arial"/>
            </a:endParaRPr>
          </a:p>
          <a:p>
            <a:pPr marL="62865">
              <a:lnSpc>
                <a:spcPct val="100000"/>
              </a:lnSpc>
              <a:spcBef>
                <a:spcPts val="5"/>
              </a:spcBef>
            </a:pP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niño</a:t>
            </a:r>
            <a:r>
              <a:rPr sz="240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(4</a:t>
            </a:r>
            <a:r>
              <a:rPr sz="2400" spc="-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400" spc="-1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 MT"/>
                <a:cs typeface="Arial MT"/>
              </a:rPr>
              <a:t>11</a:t>
            </a:r>
            <a:r>
              <a:rPr sz="2400" spc="-1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años)</a:t>
            </a:r>
            <a:r>
              <a:rPr sz="2400" spc="-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24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adulto</a:t>
            </a:r>
            <a:r>
              <a:rPr sz="24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mayor</a:t>
            </a:r>
            <a:r>
              <a:rPr sz="2400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$42.800</a:t>
            </a:r>
            <a:endParaRPr sz="2400">
              <a:latin typeface="Arial"/>
              <a:cs typeface="Arial"/>
            </a:endParaRPr>
          </a:p>
          <a:p>
            <a:pPr marL="62865">
              <a:lnSpc>
                <a:spcPct val="100000"/>
              </a:lnSpc>
            </a:pP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adulto</a:t>
            </a:r>
            <a:r>
              <a:rPr sz="240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(12</a:t>
            </a:r>
            <a:r>
              <a:rPr sz="24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400" spc="-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59</a:t>
            </a:r>
            <a:r>
              <a:rPr sz="2400" spc="-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años)</a:t>
            </a:r>
            <a:r>
              <a:rPr sz="2400" spc="-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$52.300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225"/>
              </a:spcBef>
            </a:pP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taquilla: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Niño</a:t>
            </a:r>
            <a:r>
              <a:rPr sz="2400" spc="-1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2400" spc="-1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adulto</a:t>
            </a:r>
            <a:r>
              <a:rPr sz="24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mayor</a:t>
            </a:r>
            <a:r>
              <a:rPr sz="2400" spc="-1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$45.000</a:t>
            </a:r>
            <a:r>
              <a:rPr sz="2400" spc="-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 MT"/>
                <a:cs typeface="Arial MT"/>
              </a:rPr>
              <a:t>–</a:t>
            </a:r>
            <a:r>
              <a:rPr sz="2400" spc="-1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Adulto</a:t>
            </a:r>
            <a:r>
              <a:rPr sz="2400" spc="-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$55.000</a:t>
            </a:r>
            <a:endParaRPr sz="2400">
              <a:latin typeface="Arial MT"/>
              <a:cs typeface="Arial MT"/>
            </a:endParaRPr>
          </a:p>
        </p:txBody>
      </p:sp>
      <p:pic>
        <p:nvPicPr>
          <p:cNvPr id="22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26428" y="4798440"/>
            <a:ext cx="2543175" cy="14097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82189" y="0"/>
            <a:ext cx="5908675" cy="7303770"/>
            <a:chOff x="2282189" y="0"/>
            <a:chExt cx="5908675" cy="7303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82189" y="19049"/>
              <a:ext cx="5908294" cy="728446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8920" y="0"/>
              <a:ext cx="5849874" cy="7251700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1593" y="0"/>
            <a:ext cx="1297940" cy="803910"/>
          </a:xfrm>
          <a:custGeom>
            <a:avLst/>
            <a:gdLst/>
            <a:ahLst/>
            <a:cxnLst/>
            <a:rect l="l" t="t" r="r" b="b"/>
            <a:pathLst>
              <a:path w="1297940" h="803910">
                <a:moveTo>
                  <a:pt x="987609" y="0"/>
                </a:moveTo>
                <a:lnTo>
                  <a:pt x="0" y="0"/>
                </a:lnTo>
                <a:lnTo>
                  <a:pt x="702062" y="702182"/>
                </a:lnTo>
                <a:lnTo>
                  <a:pt x="742486" y="736980"/>
                </a:lnTo>
                <a:lnTo>
                  <a:pt x="786174" y="764413"/>
                </a:lnTo>
                <a:lnTo>
                  <a:pt x="833570" y="784860"/>
                </a:lnTo>
                <a:lnTo>
                  <a:pt x="881906" y="797814"/>
                </a:lnTo>
                <a:lnTo>
                  <a:pt x="932097" y="803401"/>
                </a:lnTo>
                <a:lnTo>
                  <a:pt x="949280" y="803910"/>
                </a:lnTo>
                <a:lnTo>
                  <a:pt x="965549" y="803401"/>
                </a:lnTo>
                <a:lnTo>
                  <a:pt x="1015739" y="797814"/>
                </a:lnTo>
                <a:lnTo>
                  <a:pt x="1065002" y="784860"/>
                </a:lnTo>
                <a:lnTo>
                  <a:pt x="1111472" y="764413"/>
                </a:lnTo>
                <a:lnTo>
                  <a:pt x="1155617" y="736980"/>
                </a:lnTo>
                <a:lnTo>
                  <a:pt x="1196041" y="702182"/>
                </a:lnTo>
                <a:lnTo>
                  <a:pt x="1230433" y="661797"/>
                </a:lnTo>
                <a:lnTo>
                  <a:pt x="1257852" y="618109"/>
                </a:lnTo>
                <a:lnTo>
                  <a:pt x="1278312" y="571246"/>
                </a:lnTo>
                <a:lnTo>
                  <a:pt x="1282884" y="554990"/>
                </a:lnTo>
                <a:lnTo>
                  <a:pt x="1288091" y="538606"/>
                </a:lnTo>
                <a:lnTo>
                  <a:pt x="1291266" y="521970"/>
                </a:lnTo>
                <a:lnTo>
                  <a:pt x="1294060" y="505714"/>
                </a:lnTo>
                <a:lnTo>
                  <a:pt x="1295965" y="488950"/>
                </a:lnTo>
                <a:lnTo>
                  <a:pt x="1297870" y="455549"/>
                </a:lnTo>
                <a:lnTo>
                  <a:pt x="1295965" y="421640"/>
                </a:lnTo>
                <a:lnTo>
                  <a:pt x="1294060" y="404875"/>
                </a:lnTo>
                <a:lnTo>
                  <a:pt x="1291266" y="388620"/>
                </a:lnTo>
                <a:lnTo>
                  <a:pt x="1288091" y="372364"/>
                </a:lnTo>
                <a:lnTo>
                  <a:pt x="1282884" y="355600"/>
                </a:lnTo>
                <a:lnTo>
                  <a:pt x="1278312" y="339851"/>
                </a:lnTo>
                <a:lnTo>
                  <a:pt x="1257852" y="292480"/>
                </a:lnTo>
                <a:lnTo>
                  <a:pt x="1230433" y="248793"/>
                </a:lnTo>
                <a:lnTo>
                  <a:pt x="1196041" y="208406"/>
                </a:lnTo>
                <a:lnTo>
                  <a:pt x="987609" y="0"/>
                </a:lnTo>
                <a:close/>
              </a:path>
            </a:pathLst>
          </a:custGeom>
          <a:solidFill>
            <a:srgbClr val="0055A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362680" y="9088525"/>
            <a:ext cx="1925320" cy="1200150"/>
          </a:xfrm>
          <a:custGeom>
            <a:avLst/>
            <a:gdLst/>
            <a:ahLst/>
            <a:cxnLst/>
            <a:rect l="l" t="t" r="r" b="b"/>
            <a:pathLst>
              <a:path w="1925319" h="1200150">
                <a:moveTo>
                  <a:pt x="511809" y="0"/>
                </a:moveTo>
                <a:lnTo>
                  <a:pt x="463423" y="2044"/>
                </a:lnTo>
                <a:lnTo>
                  <a:pt x="414273" y="8864"/>
                </a:lnTo>
                <a:lnTo>
                  <a:pt x="366521" y="21145"/>
                </a:lnTo>
                <a:lnTo>
                  <a:pt x="296163" y="47066"/>
                </a:lnTo>
                <a:lnTo>
                  <a:pt x="251840" y="70256"/>
                </a:lnTo>
                <a:lnTo>
                  <a:pt x="208787" y="98234"/>
                </a:lnTo>
                <a:lnTo>
                  <a:pt x="168528" y="131648"/>
                </a:lnTo>
                <a:lnTo>
                  <a:pt x="131698" y="168490"/>
                </a:lnTo>
                <a:lnTo>
                  <a:pt x="98932" y="208737"/>
                </a:lnTo>
                <a:lnTo>
                  <a:pt x="70992" y="251028"/>
                </a:lnTo>
                <a:lnTo>
                  <a:pt x="47751" y="295376"/>
                </a:lnTo>
                <a:lnTo>
                  <a:pt x="28701" y="341756"/>
                </a:lnTo>
                <a:lnTo>
                  <a:pt x="21843" y="365632"/>
                </a:lnTo>
                <a:lnTo>
                  <a:pt x="14350" y="389508"/>
                </a:lnTo>
                <a:lnTo>
                  <a:pt x="9525" y="414070"/>
                </a:lnTo>
                <a:lnTo>
                  <a:pt x="5460" y="437946"/>
                </a:lnTo>
                <a:lnTo>
                  <a:pt x="2666" y="462495"/>
                </a:lnTo>
                <a:lnTo>
                  <a:pt x="0" y="511619"/>
                </a:lnTo>
                <a:lnTo>
                  <a:pt x="2666" y="561416"/>
                </a:lnTo>
                <a:lnTo>
                  <a:pt x="9525" y="609841"/>
                </a:lnTo>
                <a:lnTo>
                  <a:pt x="28701" y="681469"/>
                </a:lnTo>
                <a:lnTo>
                  <a:pt x="47751" y="727862"/>
                </a:lnTo>
                <a:lnTo>
                  <a:pt x="70992" y="772883"/>
                </a:lnTo>
                <a:lnTo>
                  <a:pt x="98932" y="815174"/>
                </a:lnTo>
                <a:lnTo>
                  <a:pt x="131698" y="855421"/>
                </a:lnTo>
                <a:lnTo>
                  <a:pt x="474979" y="1200059"/>
                </a:lnTo>
                <a:lnTo>
                  <a:pt x="1925319" y="1200059"/>
                </a:lnTo>
                <a:lnTo>
                  <a:pt x="874902" y="149390"/>
                </a:lnTo>
                <a:lnTo>
                  <a:pt x="836040" y="114604"/>
                </a:lnTo>
                <a:lnTo>
                  <a:pt x="794384" y="83908"/>
                </a:lnTo>
                <a:lnTo>
                  <a:pt x="751331" y="57975"/>
                </a:lnTo>
                <a:lnTo>
                  <a:pt x="681735" y="27965"/>
                </a:lnTo>
                <a:lnTo>
                  <a:pt x="658494" y="21145"/>
                </a:lnTo>
                <a:lnTo>
                  <a:pt x="634618" y="13639"/>
                </a:lnTo>
                <a:lnTo>
                  <a:pt x="610742" y="8864"/>
                </a:lnTo>
                <a:lnTo>
                  <a:pt x="586231" y="4775"/>
                </a:lnTo>
                <a:lnTo>
                  <a:pt x="561593" y="2044"/>
                </a:lnTo>
                <a:lnTo>
                  <a:pt x="537082" y="673"/>
                </a:lnTo>
                <a:lnTo>
                  <a:pt x="511809" y="0"/>
                </a:lnTo>
                <a:close/>
              </a:path>
            </a:pathLst>
          </a:custGeom>
          <a:solidFill>
            <a:srgbClr val="FECA3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401681" y="3630929"/>
            <a:ext cx="434721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u="sng" spc="-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Incluye: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tabLst>
                <a:tab pos="1154430" algn="l"/>
                <a:tab pos="1604010" algn="l"/>
                <a:tab pos="2646045" algn="l"/>
                <a:tab pos="3045460" algn="l"/>
              </a:tabLst>
            </a:pPr>
            <a:r>
              <a:rPr sz="2000" spc="-10" dirty="0">
                <a:latin typeface="Arial MT"/>
                <a:cs typeface="Arial MT"/>
              </a:rPr>
              <a:t>Entrada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25" dirty="0">
                <a:latin typeface="Arial MT"/>
                <a:cs typeface="Arial MT"/>
              </a:rPr>
              <a:t>al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parque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50" dirty="0">
                <a:latin typeface="Arial MT"/>
                <a:cs typeface="Arial MT"/>
              </a:rPr>
              <a:t>+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20" dirty="0">
                <a:latin typeface="Arial MT"/>
                <a:cs typeface="Arial MT"/>
              </a:rPr>
              <a:t>atracciones </a:t>
            </a:r>
            <a:r>
              <a:rPr sz="2000" dirty="0">
                <a:latin typeface="Arial MT"/>
                <a:cs typeface="Arial MT"/>
              </a:rPr>
              <a:t>almuerzo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(menú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del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día)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985237" y="3936237"/>
            <a:ext cx="15005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337945" algn="l"/>
              </a:tabLst>
            </a:pPr>
            <a:r>
              <a:rPr sz="2000" spc="-10" dirty="0">
                <a:latin typeface="Arial MT"/>
                <a:cs typeface="Arial MT"/>
              </a:rPr>
              <a:t>acuáticas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50" dirty="0">
                <a:latin typeface="Arial MT"/>
                <a:cs typeface="Arial MT"/>
              </a:rPr>
              <a:t>+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01681" y="4850713"/>
            <a:ext cx="1447800" cy="933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endParaRPr sz="2000">
              <a:latin typeface="Arial"/>
              <a:cs typeface="Arial"/>
            </a:endParaRPr>
          </a:p>
          <a:p>
            <a:pPr marL="355600" marR="5080" indent="-343535">
              <a:lnSpc>
                <a:spcPts val="2340"/>
              </a:lnSpc>
              <a:spcBef>
                <a:spcPts val="130"/>
              </a:spcBef>
              <a:buChar char="•"/>
              <a:tabLst>
                <a:tab pos="355600" algn="l"/>
                <a:tab pos="538480" algn="l"/>
              </a:tabLst>
            </a:pPr>
            <a:r>
              <a:rPr sz="2000" dirty="0">
                <a:solidFill>
                  <a:srgbClr val="0055A7"/>
                </a:solidFill>
                <a:latin typeface="Arial MT"/>
                <a:cs typeface="Arial MT"/>
              </a:rPr>
              <a:t>	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Horario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cambios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01681" y="5156072"/>
            <a:ext cx="6094730" cy="215963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596390" marR="16510" indent="28575">
              <a:lnSpc>
                <a:spcPts val="2340"/>
              </a:lnSpc>
              <a:spcBef>
                <a:spcPts val="229"/>
              </a:spcBef>
              <a:tabLst>
                <a:tab pos="2542540" algn="l"/>
                <a:tab pos="3093085" algn="l"/>
                <a:tab pos="3416300" algn="l"/>
                <a:tab pos="4108450" algn="l"/>
                <a:tab pos="4672330" algn="l"/>
                <a:tab pos="4996815" algn="l"/>
                <a:tab pos="5927725" algn="l"/>
              </a:tabLst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:09:00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am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–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5:00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pm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–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sujeto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a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o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cierres</a:t>
            </a:r>
            <a:r>
              <a:rPr sz="2000" b="1" spc="-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por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eventos.*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2000">
              <a:latin typeface="Arial"/>
              <a:cs typeface="Arial"/>
            </a:endParaRPr>
          </a:p>
          <a:p>
            <a:pPr marL="351790" marR="5080" indent="-339725" algn="just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</a:t>
            </a:r>
            <a:r>
              <a:rPr sz="2000" b="1" spc="21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boletería</a:t>
            </a:r>
            <a:r>
              <a:rPr sz="2000" b="1" spc="235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21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debe</a:t>
            </a:r>
            <a:r>
              <a:rPr sz="2000" b="1" spc="225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solicitar</a:t>
            </a:r>
            <a:r>
              <a:rPr sz="2000" b="1" spc="235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previamente 	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(mínimo</a:t>
            </a:r>
            <a:r>
              <a:rPr sz="2000" b="1" spc="25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8</a:t>
            </a:r>
            <a:r>
              <a:rPr sz="2000" b="1" spc="25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días</a:t>
            </a:r>
            <a:r>
              <a:rPr sz="2000" b="1" spc="26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26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anterioridad)</a:t>
            </a:r>
            <a:r>
              <a:rPr sz="2000" b="1" spc="26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indicando 	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fecha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49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visita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del</a:t>
            </a:r>
            <a:r>
              <a:rPr sz="2000" b="1" spc="4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parque</a:t>
            </a:r>
            <a:r>
              <a:rPr sz="2000" b="1" spc="-15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y</a:t>
            </a:r>
            <a:r>
              <a:rPr sz="2000" b="1" spc="4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datos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4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titular 	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para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poder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generar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reserva.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0404475" y="1854199"/>
            <a:ext cx="34417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50" dirty="0"/>
              <a:t>PLAYA</a:t>
            </a:r>
            <a:r>
              <a:rPr spc="-240" dirty="0"/>
              <a:t> </a:t>
            </a:r>
            <a:r>
              <a:rPr spc="-60" dirty="0"/>
              <a:t>HAWAI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0401681" y="2659125"/>
            <a:ext cx="384429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Pasadia</a:t>
            </a:r>
            <a:r>
              <a:rPr sz="3200" b="1" spc="-114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+</a:t>
            </a:r>
            <a:r>
              <a:rPr sz="3200" b="1" spc="-1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055A7"/>
                </a:solidFill>
                <a:latin typeface="Arial"/>
                <a:cs typeface="Arial"/>
              </a:rPr>
              <a:t>Almuerzo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0" y="1405127"/>
            <a:ext cx="3510915" cy="4015740"/>
            <a:chOff x="0" y="1405127"/>
            <a:chExt cx="3510915" cy="4015740"/>
          </a:xfrm>
          <a:solidFill>
            <a:srgbClr val="FECA34"/>
          </a:solidFill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405127"/>
              <a:ext cx="3510914" cy="4015359"/>
            </a:xfrm>
            <a:prstGeom prst="rect">
              <a:avLst/>
            </a:prstGeom>
            <a:grpFill/>
          </p:spPr>
        </p:pic>
        <p:sp>
          <p:nvSpPr>
            <p:cNvPr id="15" name="object 15"/>
            <p:cNvSpPr/>
            <p:nvPr/>
          </p:nvSpPr>
          <p:spPr>
            <a:xfrm>
              <a:off x="0" y="1431416"/>
              <a:ext cx="3440429" cy="3919220"/>
            </a:xfrm>
            <a:custGeom>
              <a:avLst/>
              <a:gdLst/>
              <a:ahLst/>
              <a:cxnLst/>
              <a:rect l="l" t="t" r="r" b="b"/>
              <a:pathLst>
                <a:path w="3440429" h="3919220">
                  <a:moveTo>
                    <a:pt x="3212973" y="0"/>
                  </a:moveTo>
                  <a:lnTo>
                    <a:pt x="215658" y="0"/>
                  </a:lnTo>
                  <a:lnTo>
                    <a:pt x="169849" y="4572"/>
                  </a:lnTo>
                  <a:lnTo>
                    <a:pt x="127190" y="17906"/>
                  </a:lnTo>
                  <a:lnTo>
                    <a:pt x="88590" y="38861"/>
                  </a:lnTo>
                  <a:lnTo>
                    <a:pt x="54955" y="66548"/>
                  </a:lnTo>
                  <a:lnTo>
                    <a:pt x="27203" y="100202"/>
                  </a:lnTo>
                  <a:lnTo>
                    <a:pt x="6249" y="138810"/>
                  </a:lnTo>
                  <a:lnTo>
                    <a:pt x="0" y="158876"/>
                  </a:lnTo>
                  <a:lnTo>
                    <a:pt x="0" y="3759962"/>
                  </a:lnTo>
                  <a:lnTo>
                    <a:pt x="27203" y="3818636"/>
                  </a:lnTo>
                  <a:lnTo>
                    <a:pt x="54955" y="3852291"/>
                  </a:lnTo>
                  <a:lnTo>
                    <a:pt x="88590" y="3879977"/>
                  </a:lnTo>
                  <a:lnTo>
                    <a:pt x="127190" y="3900931"/>
                  </a:lnTo>
                  <a:lnTo>
                    <a:pt x="169849" y="3914266"/>
                  </a:lnTo>
                  <a:lnTo>
                    <a:pt x="215658" y="3918839"/>
                  </a:lnTo>
                  <a:lnTo>
                    <a:pt x="3212973" y="3918839"/>
                  </a:lnTo>
                  <a:lnTo>
                    <a:pt x="3258820" y="3914266"/>
                  </a:lnTo>
                  <a:lnTo>
                    <a:pt x="3301365" y="3900931"/>
                  </a:lnTo>
                  <a:lnTo>
                    <a:pt x="3340100" y="3879977"/>
                  </a:lnTo>
                  <a:lnTo>
                    <a:pt x="3373628" y="3852291"/>
                  </a:lnTo>
                  <a:lnTo>
                    <a:pt x="3401441" y="3818636"/>
                  </a:lnTo>
                  <a:lnTo>
                    <a:pt x="3422396" y="3780028"/>
                  </a:lnTo>
                  <a:lnTo>
                    <a:pt x="3435730" y="3737482"/>
                  </a:lnTo>
                  <a:lnTo>
                    <a:pt x="3440303" y="3691636"/>
                  </a:lnTo>
                  <a:lnTo>
                    <a:pt x="3440303" y="227202"/>
                  </a:lnTo>
                  <a:lnTo>
                    <a:pt x="3435730" y="181355"/>
                  </a:lnTo>
                  <a:lnTo>
                    <a:pt x="3422396" y="138810"/>
                  </a:lnTo>
                  <a:lnTo>
                    <a:pt x="3401441" y="100202"/>
                  </a:lnTo>
                  <a:lnTo>
                    <a:pt x="3373628" y="66548"/>
                  </a:lnTo>
                  <a:lnTo>
                    <a:pt x="3340100" y="38861"/>
                  </a:lnTo>
                  <a:lnTo>
                    <a:pt x="3301365" y="17906"/>
                  </a:lnTo>
                  <a:lnTo>
                    <a:pt x="3258820" y="4572"/>
                  </a:lnTo>
                  <a:lnTo>
                    <a:pt x="321297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69824" y="3621404"/>
            <a:ext cx="254000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Reserva</a:t>
            </a:r>
            <a:r>
              <a:rPr sz="3200" b="1" spc="-12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3D3D3D"/>
                </a:solidFill>
                <a:latin typeface="Arial"/>
                <a:cs typeface="Arial"/>
              </a:rPr>
              <a:t>–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Orden</a:t>
            </a:r>
            <a:r>
              <a:rPr sz="3200" b="1" spc="-7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76161" y="3224783"/>
            <a:ext cx="2234565" cy="0"/>
          </a:xfrm>
          <a:custGeom>
            <a:avLst/>
            <a:gdLst/>
            <a:ahLst/>
            <a:cxnLst/>
            <a:rect l="l" t="t" r="r" b="b"/>
            <a:pathLst>
              <a:path w="2234565">
                <a:moveTo>
                  <a:pt x="0" y="0"/>
                </a:moveTo>
                <a:lnTo>
                  <a:pt x="2234323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69824" y="2025522"/>
            <a:ext cx="10839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3D3D3D"/>
                </a:solidFill>
                <a:latin typeface="Arial"/>
                <a:cs typeface="Arial"/>
              </a:rPr>
              <a:t>Ibagué, </a:t>
            </a: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Tolima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953767" y="6313944"/>
            <a:ext cx="7165975" cy="3678554"/>
            <a:chOff x="1953767" y="6313944"/>
            <a:chExt cx="7165975" cy="3678554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53767" y="6313944"/>
              <a:ext cx="7165467" cy="367855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980818" y="6339585"/>
              <a:ext cx="7067550" cy="3582670"/>
            </a:xfrm>
            <a:custGeom>
              <a:avLst/>
              <a:gdLst/>
              <a:ahLst/>
              <a:cxnLst/>
              <a:rect l="l" t="t" r="r" b="b"/>
              <a:pathLst>
                <a:path w="7067550" h="3582670">
                  <a:moveTo>
                    <a:pt x="6831330" y="0"/>
                  </a:moveTo>
                  <a:lnTo>
                    <a:pt x="235838" y="0"/>
                  </a:lnTo>
                  <a:lnTo>
                    <a:pt x="188341" y="4825"/>
                  </a:lnTo>
                  <a:lnTo>
                    <a:pt x="144018" y="18542"/>
                  </a:lnTo>
                  <a:lnTo>
                    <a:pt x="104012" y="40259"/>
                  </a:lnTo>
                  <a:lnTo>
                    <a:pt x="69087" y="69087"/>
                  </a:lnTo>
                  <a:lnTo>
                    <a:pt x="40258" y="104012"/>
                  </a:lnTo>
                  <a:lnTo>
                    <a:pt x="18542" y="144145"/>
                  </a:lnTo>
                  <a:lnTo>
                    <a:pt x="4825" y="188468"/>
                  </a:lnTo>
                  <a:lnTo>
                    <a:pt x="0" y="235965"/>
                  </a:lnTo>
                  <a:lnTo>
                    <a:pt x="0" y="3346462"/>
                  </a:lnTo>
                  <a:lnTo>
                    <a:pt x="4825" y="3393998"/>
                  </a:lnTo>
                  <a:lnTo>
                    <a:pt x="18542" y="3438271"/>
                  </a:lnTo>
                  <a:lnTo>
                    <a:pt x="40258" y="3478339"/>
                  </a:lnTo>
                  <a:lnTo>
                    <a:pt x="69087" y="3513239"/>
                  </a:lnTo>
                  <a:lnTo>
                    <a:pt x="104012" y="3542042"/>
                  </a:lnTo>
                  <a:lnTo>
                    <a:pt x="144018" y="3563785"/>
                  </a:lnTo>
                  <a:lnTo>
                    <a:pt x="188341" y="3577539"/>
                  </a:lnTo>
                  <a:lnTo>
                    <a:pt x="235838" y="3582327"/>
                  </a:lnTo>
                  <a:lnTo>
                    <a:pt x="6831330" y="3582327"/>
                  </a:lnTo>
                  <a:lnTo>
                    <a:pt x="6878828" y="3577539"/>
                  </a:lnTo>
                  <a:lnTo>
                    <a:pt x="6923151" y="3563785"/>
                  </a:lnTo>
                  <a:lnTo>
                    <a:pt x="6963156" y="3542042"/>
                  </a:lnTo>
                  <a:lnTo>
                    <a:pt x="6998081" y="3513239"/>
                  </a:lnTo>
                  <a:lnTo>
                    <a:pt x="7026909" y="3478339"/>
                  </a:lnTo>
                  <a:lnTo>
                    <a:pt x="7048627" y="3438271"/>
                  </a:lnTo>
                  <a:lnTo>
                    <a:pt x="7062342" y="3393998"/>
                  </a:lnTo>
                  <a:lnTo>
                    <a:pt x="7067169" y="3346462"/>
                  </a:lnTo>
                  <a:lnTo>
                    <a:pt x="7067169" y="235965"/>
                  </a:lnTo>
                  <a:lnTo>
                    <a:pt x="7062342" y="188468"/>
                  </a:lnTo>
                  <a:lnTo>
                    <a:pt x="7048627" y="144145"/>
                  </a:lnTo>
                  <a:lnTo>
                    <a:pt x="7026909" y="104012"/>
                  </a:lnTo>
                  <a:lnTo>
                    <a:pt x="6998081" y="69087"/>
                  </a:lnTo>
                  <a:lnTo>
                    <a:pt x="6963156" y="40259"/>
                  </a:lnTo>
                  <a:lnTo>
                    <a:pt x="6923151" y="18542"/>
                  </a:lnTo>
                  <a:lnTo>
                    <a:pt x="6878828" y="4825"/>
                  </a:lnTo>
                  <a:lnTo>
                    <a:pt x="6831330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230500" y="8560307"/>
              <a:ext cx="6233160" cy="5715"/>
            </a:xfrm>
            <a:custGeom>
              <a:avLst/>
              <a:gdLst/>
              <a:ahLst/>
              <a:cxnLst/>
              <a:rect l="l" t="t" r="r" b="b"/>
              <a:pathLst>
                <a:path w="6233159" h="5715">
                  <a:moveTo>
                    <a:pt x="0" y="5207"/>
                  </a:moveTo>
                  <a:lnTo>
                    <a:pt x="6232906" y="0"/>
                  </a:lnTo>
                </a:path>
              </a:pathLst>
            </a:custGeom>
            <a:ln w="1269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2262885" y="6616953"/>
            <a:ext cx="6598284" cy="28295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1125">
              <a:lnSpc>
                <a:spcPct val="100000"/>
              </a:lnSpc>
              <a:spcBef>
                <a:spcPts val="105"/>
              </a:spcBef>
            </a:pPr>
            <a:r>
              <a:rPr sz="2600" b="1" spc="-25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26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35"/>
              </a:spcBef>
            </a:pPr>
            <a:endParaRPr sz="2600">
              <a:latin typeface="Arial"/>
              <a:cs typeface="Arial"/>
            </a:endParaRPr>
          </a:p>
          <a:p>
            <a:pPr marL="111125">
              <a:lnSpc>
                <a:spcPct val="100000"/>
              </a:lnSpc>
            </a:pP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niño</a:t>
            </a:r>
            <a:r>
              <a:rPr sz="240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(4</a:t>
            </a:r>
            <a:r>
              <a:rPr sz="2400" spc="-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400" spc="-1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 MT"/>
                <a:cs typeface="Arial MT"/>
              </a:rPr>
              <a:t>11</a:t>
            </a:r>
            <a:r>
              <a:rPr sz="2400" spc="-1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años)</a:t>
            </a:r>
            <a:r>
              <a:rPr sz="2400" spc="-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24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adulto</a:t>
            </a:r>
            <a:r>
              <a:rPr sz="2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mayor</a:t>
            </a:r>
            <a:r>
              <a:rPr sz="2400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$69.000</a:t>
            </a:r>
            <a:endParaRPr sz="2400">
              <a:latin typeface="Arial"/>
              <a:cs typeface="Arial"/>
            </a:endParaRPr>
          </a:p>
          <a:p>
            <a:pPr marL="111125">
              <a:lnSpc>
                <a:spcPct val="100000"/>
              </a:lnSpc>
            </a:pP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adulto</a:t>
            </a:r>
            <a:r>
              <a:rPr sz="240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(12</a:t>
            </a:r>
            <a:r>
              <a:rPr sz="2400" spc="-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4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59</a:t>
            </a:r>
            <a:r>
              <a:rPr sz="24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años)</a:t>
            </a:r>
            <a:r>
              <a:rPr sz="240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$77.950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925"/>
              </a:spcBef>
            </a:pP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-3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200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2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taquilla:</a:t>
            </a:r>
            <a:endParaRPr sz="2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Niño</a:t>
            </a:r>
            <a:r>
              <a:rPr sz="2200" spc="-1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22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adulto</a:t>
            </a:r>
            <a:r>
              <a:rPr sz="2200" spc="-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mayor</a:t>
            </a:r>
            <a:r>
              <a:rPr sz="22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$70.000</a:t>
            </a:r>
            <a:r>
              <a:rPr sz="2200" spc="-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Arial MT"/>
                <a:cs typeface="Arial MT"/>
              </a:rPr>
              <a:t>–</a:t>
            </a:r>
            <a:r>
              <a:rPr sz="2200" spc="-1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Adulto</a:t>
            </a:r>
            <a:r>
              <a:rPr sz="2200" spc="-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$80.000</a:t>
            </a:r>
            <a:endParaRPr sz="2200">
              <a:latin typeface="Arial MT"/>
              <a:cs typeface="Arial MT"/>
            </a:endParaRPr>
          </a:p>
        </p:txBody>
      </p:sp>
      <p:pic>
        <p:nvPicPr>
          <p:cNvPr id="24" name="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504813" y="4915661"/>
            <a:ext cx="2543175" cy="14097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49146" y="0"/>
            <a:ext cx="6622415" cy="9754870"/>
            <a:chOff x="1549146" y="0"/>
            <a:chExt cx="6622415" cy="97548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9146" y="19049"/>
              <a:ext cx="5908294" cy="728446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5750" y="0"/>
              <a:ext cx="5850001" cy="7251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53768" y="6097498"/>
              <a:ext cx="6217538" cy="365721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980819" y="6123939"/>
              <a:ext cx="6120130" cy="3561079"/>
            </a:xfrm>
            <a:custGeom>
              <a:avLst/>
              <a:gdLst/>
              <a:ahLst/>
              <a:cxnLst/>
              <a:rect l="l" t="t" r="r" b="b"/>
              <a:pathLst>
                <a:path w="6120130" h="3561079">
                  <a:moveTo>
                    <a:pt x="5885687" y="0"/>
                  </a:moveTo>
                  <a:lnTo>
                    <a:pt x="234442" y="0"/>
                  </a:lnTo>
                  <a:lnTo>
                    <a:pt x="187198" y="4698"/>
                  </a:lnTo>
                  <a:lnTo>
                    <a:pt x="143129" y="18414"/>
                  </a:lnTo>
                  <a:lnTo>
                    <a:pt x="103378" y="40004"/>
                  </a:lnTo>
                  <a:lnTo>
                    <a:pt x="68580" y="68579"/>
                  </a:lnTo>
                  <a:lnTo>
                    <a:pt x="40005" y="103377"/>
                  </a:lnTo>
                  <a:lnTo>
                    <a:pt x="18414" y="143128"/>
                  </a:lnTo>
                  <a:lnTo>
                    <a:pt x="4699" y="187197"/>
                  </a:lnTo>
                  <a:lnTo>
                    <a:pt x="0" y="234441"/>
                  </a:lnTo>
                  <a:lnTo>
                    <a:pt x="0" y="3326269"/>
                  </a:lnTo>
                  <a:lnTo>
                    <a:pt x="4699" y="3373513"/>
                  </a:lnTo>
                  <a:lnTo>
                    <a:pt x="18414" y="3417519"/>
                  </a:lnTo>
                  <a:lnTo>
                    <a:pt x="40005" y="3457346"/>
                  </a:lnTo>
                  <a:lnTo>
                    <a:pt x="68580" y="3492042"/>
                  </a:lnTo>
                  <a:lnTo>
                    <a:pt x="103378" y="3520668"/>
                  </a:lnTo>
                  <a:lnTo>
                    <a:pt x="143129" y="3542283"/>
                  </a:lnTo>
                  <a:lnTo>
                    <a:pt x="187198" y="3555949"/>
                  </a:lnTo>
                  <a:lnTo>
                    <a:pt x="234442" y="3560711"/>
                  </a:lnTo>
                  <a:lnTo>
                    <a:pt x="5885687" y="3560711"/>
                  </a:lnTo>
                  <a:lnTo>
                    <a:pt x="5932932" y="3555949"/>
                  </a:lnTo>
                  <a:lnTo>
                    <a:pt x="5977001" y="3542283"/>
                  </a:lnTo>
                  <a:lnTo>
                    <a:pt x="6016752" y="3520668"/>
                  </a:lnTo>
                  <a:lnTo>
                    <a:pt x="6051423" y="3492042"/>
                  </a:lnTo>
                  <a:lnTo>
                    <a:pt x="6080125" y="3457346"/>
                  </a:lnTo>
                  <a:lnTo>
                    <a:pt x="6101714" y="3417519"/>
                  </a:lnTo>
                  <a:lnTo>
                    <a:pt x="6115431" y="3373513"/>
                  </a:lnTo>
                  <a:lnTo>
                    <a:pt x="6120130" y="3326269"/>
                  </a:lnTo>
                  <a:lnTo>
                    <a:pt x="6120130" y="234441"/>
                  </a:lnTo>
                  <a:lnTo>
                    <a:pt x="6115431" y="187197"/>
                  </a:lnTo>
                  <a:lnTo>
                    <a:pt x="6101714" y="143128"/>
                  </a:lnTo>
                  <a:lnTo>
                    <a:pt x="6080125" y="103377"/>
                  </a:lnTo>
                  <a:lnTo>
                    <a:pt x="6051423" y="68579"/>
                  </a:lnTo>
                  <a:lnTo>
                    <a:pt x="6016752" y="40004"/>
                  </a:lnTo>
                  <a:lnTo>
                    <a:pt x="5977001" y="18414"/>
                  </a:lnTo>
                  <a:lnTo>
                    <a:pt x="5932932" y="4698"/>
                  </a:lnTo>
                  <a:lnTo>
                    <a:pt x="5885687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971038" y="7931657"/>
              <a:ext cx="4273550" cy="0"/>
            </a:xfrm>
            <a:custGeom>
              <a:avLst/>
              <a:gdLst/>
              <a:ahLst/>
              <a:cxnLst/>
              <a:rect l="l" t="t" r="r" b="b"/>
              <a:pathLst>
                <a:path w="4273550">
                  <a:moveTo>
                    <a:pt x="0" y="0"/>
                  </a:moveTo>
                  <a:lnTo>
                    <a:pt x="4273169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060319" y="6659371"/>
            <a:ext cx="291084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240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convenio </a:t>
            </a: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Chuta</a:t>
            </a:r>
            <a:r>
              <a:rPr sz="2400" spc="-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$40.000 </a:t>
            </a:r>
            <a:r>
              <a:rPr sz="2400" spc="-5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Tunjito</a:t>
            </a:r>
            <a:r>
              <a:rPr sz="24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$26.800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93" y="0"/>
            <a:ext cx="1297940" cy="803910"/>
          </a:xfrm>
          <a:custGeom>
            <a:avLst/>
            <a:gdLst/>
            <a:ahLst/>
            <a:cxnLst/>
            <a:rect l="l" t="t" r="r" b="b"/>
            <a:pathLst>
              <a:path w="1297940" h="803910">
                <a:moveTo>
                  <a:pt x="987609" y="0"/>
                </a:moveTo>
                <a:lnTo>
                  <a:pt x="0" y="0"/>
                </a:lnTo>
                <a:lnTo>
                  <a:pt x="702062" y="702182"/>
                </a:lnTo>
                <a:lnTo>
                  <a:pt x="742486" y="736980"/>
                </a:lnTo>
                <a:lnTo>
                  <a:pt x="786174" y="764413"/>
                </a:lnTo>
                <a:lnTo>
                  <a:pt x="833570" y="784860"/>
                </a:lnTo>
                <a:lnTo>
                  <a:pt x="881906" y="797814"/>
                </a:lnTo>
                <a:lnTo>
                  <a:pt x="932097" y="803401"/>
                </a:lnTo>
                <a:lnTo>
                  <a:pt x="949280" y="803910"/>
                </a:lnTo>
                <a:lnTo>
                  <a:pt x="965549" y="803401"/>
                </a:lnTo>
                <a:lnTo>
                  <a:pt x="1015739" y="797814"/>
                </a:lnTo>
                <a:lnTo>
                  <a:pt x="1065002" y="784860"/>
                </a:lnTo>
                <a:lnTo>
                  <a:pt x="1111472" y="764413"/>
                </a:lnTo>
                <a:lnTo>
                  <a:pt x="1155617" y="736980"/>
                </a:lnTo>
                <a:lnTo>
                  <a:pt x="1196041" y="702182"/>
                </a:lnTo>
                <a:lnTo>
                  <a:pt x="1230433" y="661797"/>
                </a:lnTo>
                <a:lnTo>
                  <a:pt x="1257852" y="618109"/>
                </a:lnTo>
                <a:lnTo>
                  <a:pt x="1278312" y="571246"/>
                </a:lnTo>
                <a:lnTo>
                  <a:pt x="1282884" y="554990"/>
                </a:lnTo>
                <a:lnTo>
                  <a:pt x="1288091" y="538606"/>
                </a:lnTo>
                <a:lnTo>
                  <a:pt x="1291266" y="521970"/>
                </a:lnTo>
                <a:lnTo>
                  <a:pt x="1294060" y="505714"/>
                </a:lnTo>
                <a:lnTo>
                  <a:pt x="1295965" y="488950"/>
                </a:lnTo>
                <a:lnTo>
                  <a:pt x="1297870" y="455549"/>
                </a:lnTo>
                <a:lnTo>
                  <a:pt x="1295965" y="421640"/>
                </a:lnTo>
                <a:lnTo>
                  <a:pt x="1294060" y="404875"/>
                </a:lnTo>
                <a:lnTo>
                  <a:pt x="1291266" y="388620"/>
                </a:lnTo>
                <a:lnTo>
                  <a:pt x="1288091" y="372364"/>
                </a:lnTo>
                <a:lnTo>
                  <a:pt x="1282884" y="355600"/>
                </a:lnTo>
                <a:lnTo>
                  <a:pt x="1278312" y="339851"/>
                </a:lnTo>
                <a:lnTo>
                  <a:pt x="1257852" y="292480"/>
                </a:lnTo>
                <a:lnTo>
                  <a:pt x="1230433" y="248793"/>
                </a:lnTo>
                <a:lnTo>
                  <a:pt x="1196041" y="208406"/>
                </a:lnTo>
                <a:lnTo>
                  <a:pt x="987609" y="0"/>
                </a:lnTo>
                <a:close/>
              </a:path>
            </a:pathLst>
          </a:custGeom>
          <a:solidFill>
            <a:srgbClr val="0055A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362680" y="9088525"/>
            <a:ext cx="1925320" cy="1200150"/>
          </a:xfrm>
          <a:custGeom>
            <a:avLst/>
            <a:gdLst/>
            <a:ahLst/>
            <a:cxnLst/>
            <a:rect l="l" t="t" r="r" b="b"/>
            <a:pathLst>
              <a:path w="1925319" h="1200150">
                <a:moveTo>
                  <a:pt x="511809" y="0"/>
                </a:moveTo>
                <a:lnTo>
                  <a:pt x="463423" y="2044"/>
                </a:lnTo>
                <a:lnTo>
                  <a:pt x="414273" y="8864"/>
                </a:lnTo>
                <a:lnTo>
                  <a:pt x="366521" y="21145"/>
                </a:lnTo>
                <a:lnTo>
                  <a:pt x="296163" y="47066"/>
                </a:lnTo>
                <a:lnTo>
                  <a:pt x="251840" y="70256"/>
                </a:lnTo>
                <a:lnTo>
                  <a:pt x="208787" y="98234"/>
                </a:lnTo>
                <a:lnTo>
                  <a:pt x="168528" y="131648"/>
                </a:lnTo>
                <a:lnTo>
                  <a:pt x="131698" y="168490"/>
                </a:lnTo>
                <a:lnTo>
                  <a:pt x="98932" y="208737"/>
                </a:lnTo>
                <a:lnTo>
                  <a:pt x="70992" y="251028"/>
                </a:lnTo>
                <a:lnTo>
                  <a:pt x="47751" y="295376"/>
                </a:lnTo>
                <a:lnTo>
                  <a:pt x="28701" y="341756"/>
                </a:lnTo>
                <a:lnTo>
                  <a:pt x="21843" y="365632"/>
                </a:lnTo>
                <a:lnTo>
                  <a:pt x="14350" y="389508"/>
                </a:lnTo>
                <a:lnTo>
                  <a:pt x="9525" y="414070"/>
                </a:lnTo>
                <a:lnTo>
                  <a:pt x="5460" y="437946"/>
                </a:lnTo>
                <a:lnTo>
                  <a:pt x="2666" y="462495"/>
                </a:lnTo>
                <a:lnTo>
                  <a:pt x="0" y="511619"/>
                </a:lnTo>
                <a:lnTo>
                  <a:pt x="2666" y="561416"/>
                </a:lnTo>
                <a:lnTo>
                  <a:pt x="9525" y="609841"/>
                </a:lnTo>
                <a:lnTo>
                  <a:pt x="28701" y="681469"/>
                </a:lnTo>
                <a:lnTo>
                  <a:pt x="47751" y="727862"/>
                </a:lnTo>
                <a:lnTo>
                  <a:pt x="70992" y="772883"/>
                </a:lnTo>
                <a:lnTo>
                  <a:pt x="98932" y="815174"/>
                </a:lnTo>
                <a:lnTo>
                  <a:pt x="131698" y="855421"/>
                </a:lnTo>
                <a:lnTo>
                  <a:pt x="474979" y="1200059"/>
                </a:lnTo>
                <a:lnTo>
                  <a:pt x="1925319" y="1200059"/>
                </a:lnTo>
                <a:lnTo>
                  <a:pt x="874902" y="149390"/>
                </a:lnTo>
                <a:lnTo>
                  <a:pt x="836040" y="114604"/>
                </a:lnTo>
                <a:lnTo>
                  <a:pt x="794384" y="83908"/>
                </a:lnTo>
                <a:lnTo>
                  <a:pt x="751331" y="57975"/>
                </a:lnTo>
                <a:lnTo>
                  <a:pt x="681735" y="27965"/>
                </a:lnTo>
                <a:lnTo>
                  <a:pt x="658494" y="21145"/>
                </a:lnTo>
                <a:lnTo>
                  <a:pt x="634618" y="13639"/>
                </a:lnTo>
                <a:lnTo>
                  <a:pt x="610742" y="8864"/>
                </a:lnTo>
                <a:lnTo>
                  <a:pt x="586231" y="4775"/>
                </a:lnTo>
                <a:lnTo>
                  <a:pt x="561593" y="2044"/>
                </a:lnTo>
                <a:lnTo>
                  <a:pt x="537082" y="673"/>
                </a:lnTo>
                <a:lnTo>
                  <a:pt x="511809" y="0"/>
                </a:lnTo>
                <a:close/>
              </a:path>
            </a:pathLst>
          </a:custGeom>
          <a:solidFill>
            <a:srgbClr val="FECA3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001772" y="8227821"/>
            <a:ext cx="404622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3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200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2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taquilla:</a:t>
            </a:r>
            <a:endParaRPr sz="2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Chuta</a:t>
            </a:r>
            <a:r>
              <a:rPr sz="2200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$42.000</a:t>
            </a:r>
            <a:r>
              <a:rPr sz="22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–</a:t>
            </a:r>
            <a:r>
              <a:rPr sz="2200" spc="-1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Tunjito</a:t>
            </a:r>
            <a:r>
              <a:rPr sz="2200" spc="-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$28.000</a:t>
            </a:r>
            <a:endParaRPr sz="22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871709" y="2607691"/>
            <a:ext cx="72694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1517015" algn="l"/>
                <a:tab pos="2519680" algn="l"/>
                <a:tab pos="3493770" algn="l"/>
                <a:tab pos="4822825" algn="l"/>
                <a:tab pos="5825490" algn="l"/>
                <a:tab pos="6393815" algn="l"/>
              </a:tabLst>
            </a:pPr>
            <a:r>
              <a:rPr sz="2000" b="1" u="sng" spc="-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Paquete</a:t>
            </a: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	</a:t>
            </a:r>
            <a:r>
              <a:rPr sz="2000" b="1" u="sng" spc="-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Infantil</a:t>
            </a: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	</a:t>
            </a:r>
            <a:r>
              <a:rPr sz="2000" b="1" u="sng" spc="-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Chuta:</a:t>
            </a: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	</a:t>
            </a:r>
            <a:r>
              <a:rPr sz="2000" b="1" spc="-10" dirty="0">
                <a:latin typeface="Arial"/>
                <a:cs typeface="Arial"/>
              </a:rPr>
              <a:t>Almuerzo</a:t>
            </a:r>
            <a:r>
              <a:rPr sz="2000" b="1" dirty="0">
                <a:latin typeface="Arial"/>
                <a:cs typeface="Arial"/>
              </a:rPr>
              <a:t>	</a:t>
            </a:r>
            <a:r>
              <a:rPr sz="2000" b="1" spc="-10" dirty="0">
                <a:latin typeface="Arial"/>
                <a:cs typeface="Arial"/>
              </a:rPr>
              <a:t>infantil</a:t>
            </a:r>
            <a:r>
              <a:rPr sz="2000" b="1" dirty="0">
                <a:latin typeface="Arial"/>
                <a:cs typeface="Arial"/>
              </a:rPr>
              <a:t>	</a:t>
            </a:r>
            <a:r>
              <a:rPr sz="2000" b="1" spc="-25" dirty="0">
                <a:latin typeface="Arial"/>
                <a:cs typeface="Arial"/>
              </a:rPr>
              <a:t>(no</a:t>
            </a:r>
            <a:r>
              <a:rPr sz="2000" b="1" dirty="0">
                <a:latin typeface="Arial"/>
                <a:cs typeface="Arial"/>
              </a:rPr>
              <a:t>	</a:t>
            </a:r>
            <a:r>
              <a:rPr sz="2000" b="1" spc="-10" dirty="0">
                <a:latin typeface="Arial"/>
                <a:cs typeface="Arial"/>
              </a:rPr>
              <a:t>incluye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214609" y="2912491"/>
            <a:ext cx="688911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bebida)</a:t>
            </a:r>
            <a:r>
              <a:rPr sz="2000" b="1" spc="2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+</a:t>
            </a:r>
            <a:r>
              <a:rPr sz="2000" b="1" spc="254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Atracciones</a:t>
            </a:r>
            <a:r>
              <a:rPr sz="2000" b="1" spc="2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ilimitadas:</a:t>
            </a:r>
            <a:r>
              <a:rPr sz="2000" b="1" spc="254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Túnel</a:t>
            </a:r>
            <a:r>
              <a:rPr sz="2000" spc="2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del</a:t>
            </a:r>
            <a:r>
              <a:rPr sz="2000" spc="2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tiempo,</a:t>
            </a:r>
            <a:r>
              <a:rPr sz="2000" spc="26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túnel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214609" y="3216986"/>
            <a:ext cx="693293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311275" algn="l"/>
                <a:tab pos="2058035" algn="l"/>
                <a:tab pos="2550160" algn="l"/>
                <a:tab pos="3917315" algn="l"/>
                <a:tab pos="4694555" algn="l"/>
                <a:tab pos="6078220" algn="l"/>
              </a:tabLst>
            </a:pPr>
            <a:r>
              <a:rPr sz="2000" spc="-10" dirty="0">
                <a:latin typeface="Arial MT"/>
                <a:cs typeface="Arial MT"/>
              </a:rPr>
              <a:t>sensorial,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20" dirty="0">
                <a:latin typeface="Arial MT"/>
                <a:cs typeface="Arial MT"/>
              </a:rPr>
              <a:t>pista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25" dirty="0">
                <a:latin typeface="Arial MT"/>
                <a:cs typeface="Arial MT"/>
              </a:rPr>
              <a:t>de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saltarines,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sillas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voladoras,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bungee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214609" y="3522344"/>
            <a:ext cx="6947534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 MT"/>
                <a:cs typeface="Arial MT"/>
              </a:rPr>
              <a:t>trampolín,</a:t>
            </a:r>
            <a:r>
              <a:rPr sz="2000" spc="1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panteón</a:t>
            </a:r>
            <a:r>
              <a:rPr sz="2000" spc="1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muisca,</a:t>
            </a:r>
            <a:r>
              <a:rPr sz="2000" spc="1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inflable,</a:t>
            </a:r>
            <a:r>
              <a:rPr sz="2000" spc="1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saltarín,</a:t>
            </a:r>
            <a:r>
              <a:rPr sz="2000" spc="1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caza</a:t>
            </a:r>
            <a:r>
              <a:rPr sz="2000" spc="1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</a:t>
            </a:r>
            <a:r>
              <a:rPr sz="2000" spc="17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arcos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5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flechas,</a:t>
            </a:r>
            <a:r>
              <a:rPr sz="2000" spc="5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muestra</a:t>
            </a:r>
            <a:r>
              <a:rPr sz="2000" spc="6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artística</a:t>
            </a:r>
            <a:r>
              <a:rPr sz="2000" spc="6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itinerantes,</a:t>
            </a:r>
            <a:r>
              <a:rPr sz="2000" spc="6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actividades</a:t>
            </a:r>
            <a:r>
              <a:rPr sz="2000" spc="6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en</a:t>
            </a:r>
            <a:r>
              <a:rPr sz="2000" spc="60" dirty="0">
                <a:latin typeface="Arial MT"/>
                <a:cs typeface="Arial MT"/>
              </a:rPr>
              <a:t>  </a:t>
            </a:r>
            <a:r>
              <a:rPr sz="2000" spc="-25" dirty="0">
                <a:latin typeface="Arial MT"/>
                <a:cs typeface="Arial MT"/>
              </a:rPr>
              <a:t>la </a:t>
            </a:r>
            <a:r>
              <a:rPr sz="2000" dirty="0">
                <a:latin typeface="Arial MT"/>
                <a:cs typeface="Arial MT"/>
              </a:rPr>
              <a:t>aldea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muisca,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show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principal.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871709" y="4437633"/>
            <a:ext cx="72815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354965" algn="l"/>
                <a:tab pos="1640205" algn="l"/>
                <a:tab pos="2764790" algn="l"/>
                <a:tab pos="3969385" algn="l"/>
                <a:tab pos="4604385" algn="l"/>
                <a:tab pos="5773420" algn="l"/>
                <a:tab pos="7183120" algn="l"/>
              </a:tabLst>
            </a:pPr>
            <a:r>
              <a:rPr sz="2000" b="1" u="sng" spc="-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Paquete</a:t>
            </a: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	</a:t>
            </a:r>
            <a:r>
              <a:rPr sz="2000" b="1" u="sng" spc="-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Infantil</a:t>
            </a: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	</a:t>
            </a:r>
            <a:r>
              <a:rPr sz="2000" b="1" u="sng" spc="-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Tunjito:</a:t>
            </a: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	</a:t>
            </a:r>
            <a:r>
              <a:rPr sz="2000" b="1" spc="-25" dirty="0">
                <a:latin typeface="Arial"/>
                <a:cs typeface="Arial"/>
              </a:rPr>
              <a:t>No</a:t>
            </a:r>
            <a:r>
              <a:rPr sz="2000" b="1" dirty="0">
                <a:latin typeface="Arial"/>
                <a:cs typeface="Arial"/>
              </a:rPr>
              <a:t>	</a:t>
            </a:r>
            <a:r>
              <a:rPr sz="2000" b="1" spc="-10" dirty="0">
                <a:latin typeface="Arial"/>
                <a:cs typeface="Arial"/>
              </a:rPr>
              <a:t>incluye</a:t>
            </a:r>
            <a:r>
              <a:rPr sz="2000" b="1" dirty="0">
                <a:latin typeface="Arial"/>
                <a:cs typeface="Arial"/>
              </a:rPr>
              <a:t>	</a:t>
            </a:r>
            <a:r>
              <a:rPr sz="2000" b="1" spc="-10" dirty="0">
                <a:latin typeface="Arial"/>
                <a:cs typeface="Arial"/>
              </a:rPr>
              <a:t>almuerzo</a:t>
            </a:r>
            <a:r>
              <a:rPr sz="2000" b="1" dirty="0">
                <a:latin typeface="Arial"/>
                <a:cs typeface="Arial"/>
              </a:rPr>
              <a:t>	</a:t>
            </a:r>
            <a:r>
              <a:rPr sz="2000" b="1" spc="-50" dirty="0"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214609" y="4742129"/>
            <a:ext cx="6887209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Atracciones</a:t>
            </a:r>
            <a:r>
              <a:rPr sz="2000" b="1" spc="3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ilimitadas:</a:t>
            </a:r>
            <a:r>
              <a:rPr sz="2000" b="1" spc="310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Túnel</a:t>
            </a:r>
            <a:r>
              <a:rPr sz="2000" spc="3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del</a:t>
            </a:r>
            <a:r>
              <a:rPr sz="2000" spc="3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tiempo,</a:t>
            </a:r>
            <a:r>
              <a:rPr sz="2000" spc="3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túnel</a:t>
            </a:r>
            <a:r>
              <a:rPr sz="2000" spc="34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sensorial,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214609" y="5047614"/>
            <a:ext cx="6949440" cy="1245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 MT"/>
                <a:cs typeface="Arial MT"/>
              </a:rPr>
              <a:t>pista</a:t>
            </a:r>
            <a:r>
              <a:rPr sz="2000" spc="23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24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saltarines,</a:t>
            </a:r>
            <a:r>
              <a:rPr sz="2000" spc="229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sillas</a:t>
            </a:r>
            <a:r>
              <a:rPr sz="2000" spc="24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voladoras,</a:t>
            </a:r>
            <a:r>
              <a:rPr sz="2000" spc="229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bungee</a:t>
            </a:r>
            <a:r>
              <a:rPr sz="2000" spc="235" dirty="0">
                <a:latin typeface="Arial MT"/>
                <a:cs typeface="Arial MT"/>
              </a:rPr>
              <a:t>  </a:t>
            </a:r>
            <a:r>
              <a:rPr sz="2000" spc="-10" dirty="0">
                <a:latin typeface="Arial MT"/>
                <a:cs typeface="Arial MT"/>
              </a:rPr>
              <a:t>trampolín, </a:t>
            </a:r>
            <a:r>
              <a:rPr sz="2000" dirty="0">
                <a:latin typeface="Arial MT"/>
                <a:cs typeface="Arial MT"/>
              </a:rPr>
              <a:t>panteón</a:t>
            </a:r>
            <a:r>
              <a:rPr sz="2000" spc="2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muisca,</a:t>
            </a:r>
            <a:r>
              <a:rPr sz="2000" spc="20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inflable,</a:t>
            </a:r>
            <a:r>
              <a:rPr sz="2000" spc="1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saltarín,</a:t>
            </a:r>
            <a:r>
              <a:rPr sz="2000" spc="2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caza</a:t>
            </a:r>
            <a:r>
              <a:rPr sz="2000" spc="2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</a:t>
            </a:r>
            <a:r>
              <a:rPr sz="2000" spc="2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arcos</a:t>
            </a:r>
            <a:r>
              <a:rPr sz="2000" spc="2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204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flechas, </a:t>
            </a:r>
            <a:r>
              <a:rPr sz="2000" dirty="0">
                <a:latin typeface="Arial MT"/>
                <a:cs typeface="Arial MT"/>
              </a:rPr>
              <a:t>muestra</a:t>
            </a:r>
            <a:r>
              <a:rPr sz="2000" spc="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artística</a:t>
            </a:r>
            <a:r>
              <a:rPr sz="2000" spc="1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itinerantes,</a:t>
            </a:r>
            <a:r>
              <a:rPr sz="2000" spc="1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actividades</a:t>
            </a:r>
            <a:r>
              <a:rPr sz="2000" spc="1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</a:t>
            </a:r>
            <a:r>
              <a:rPr sz="2000" spc="10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</a:t>
            </a:r>
            <a:r>
              <a:rPr sz="2000" spc="1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aldea</a:t>
            </a:r>
            <a:r>
              <a:rPr sz="2000" spc="11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muisca, </a:t>
            </a:r>
            <a:r>
              <a:rPr sz="2000" dirty="0">
                <a:latin typeface="Arial MT"/>
                <a:cs typeface="Arial MT"/>
              </a:rPr>
              <a:t>show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principal.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871709" y="6571868"/>
            <a:ext cx="6711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871709" y="6876668"/>
            <a:ext cx="7301865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49250" indent="-336550" algn="just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34925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Manillas</a:t>
            </a:r>
            <a:r>
              <a:rPr sz="2000" b="1" spc="254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válidas</a:t>
            </a:r>
            <a:r>
              <a:rPr sz="2000" b="1" spc="2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para</a:t>
            </a:r>
            <a:r>
              <a:rPr sz="2000" b="1" spc="254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mayores</a:t>
            </a:r>
            <a:r>
              <a:rPr sz="2000" b="1" spc="2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254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2</a:t>
            </a:r>
            <a:r>
              <a:rPr sz="2000" b="1" spc="2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años</a:t>
            </a:r>
            <a:r>
              <a:rPr sz="2000" b="1" spc="2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y</a:t>
            </a:r>
            <a:r>
              <a:rPr sz="2000" b="1" spc="2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menores</a:t>
            </a:r>
            <a:r>
              <a:rPr sz="2000" b="1" spc="2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endParaRPr sz="2000">
              <a:latin typeface="Arial"/>
              <a:cs typeface="Arial"/>
            </a:endParaRPr>
          </a:p>
          <a:p>
            <a:pPr marL="355600" algn="just">
              <a:lnSpc>
                <a:spcPct val="100000"/>
              </a:lnSpc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125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cms.</a:t>
            </a:r>
            <a:endParaRPr sz="2000">
              <a:latin typeface="Arial"/>
              <a:cs typeface="Arial"/>
            </a:endParaRPr>
          </a:p>
          <a:p>
            <a:pPr marL="349250" marR="5080" indent="-336550" algn="just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 boletería</a:t>
            </a:r>
            <a:r>
              <a:rPr sz="2000" b="1" spc="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debe</a:t>
            </a:r>
            <a:r>
              <a:rPr sz="2000" b="1" spc="1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solicitar</a:t>
            </a:r>
            <a:r>
              <a:rPr sz="2000" b="1" spc="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previamente</a:t>
            </a:r>
            <a:r>
              <a:rPr sz="2000" b="1" spc="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(mínimo</a:t>
            </a:r>
            <a:r>
              <a:rPr sz="2000" b="1" spc="1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8</a:t>
            </a:r>
            <a:r>
              <a:rPr sz="2000" b="1" spc="2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días 	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3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anterioridad)</a:t>
            </a:r>
            <a:r>
              <a:rPr sz="2000" b="1" spc="31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indicando</a:t>
            </a:r>
            <a:r>
              <a:rPr sz="2000" b="1" spc="31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fecha</a:t>
            </a:r>
            <a:r>
              <a:rPr sz="2000" b="1" spc="31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31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visita</a:t>
            </a:r>
            <a:r>
              <a:rPr sz="2000" b="1" spc="31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del</a:t>
            </a:r>
            <a:r>
              <a:rPr sz="2000" b="1" spc="30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parque</a:t>
            </a:r>
            <a:r>
              <a:rPr sz="2000" b="1" spc="3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y 	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datos</a:t>
            </a:r>
            <a:r>
              <a:rPr sz="2000" b="1" spc="-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titular</a:t>
            </a:r>
            <a:r>
              <a:rPr sz="2000" b="1" spc="-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para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poder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generar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reserva.</a:t>
            </a:r>
            <a:endParaRPr sz="20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9871709" y="732789"/>
            <a:ext cx="4182110" cy="10960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4695"/>
              </a:lnSpc>
              <a:spcBef>
                <a:spcPts val="95"/>
              </a:spcBef>
            </a:pPr>
            <a:r>
              <a:rPr spc="-40" dirty="0"/>
              <a:t>KYQA</a:t>
            </a:r>
            <a:r>
              <a:rPr spc="-245" dirty="0"/>
              <a:t> </a:t>
            </a:r>
            <a:r>
              <a:rPr spc="-10" dirty="0"/>
              <a:t>MHUYSQA</a:t>
            </a:r>
          </a:p>
          <a:p>
            <a:pPr marL="125095">
              <a:lnSpc>
                <a:spcPts val="3735"/>
              </a:lnSpc>
            </a:pPr>
            <a:r>
              <a:rPr sz="3200" dirty="0">
                <a:solidFill>
                  <a:srgbClr val="0055A7"/>
                </a:solidFill>
              </a:rPr>
              <a:t>Manillas</a:t>
            </a:r>
            <a:r>
              <a:rPr sz="3200" spc="-120" dirty="0">
                <a:solidFill>
                  <a:srgbClr val="0055A7"/>
                </a:solidFill>
              </a:rPr>
              <a:t> </a:t>
            </a:r>
            <a:r>
              <a:rPr sz="3200" spc="-10" dirty="0">
                <a:solidFill>
                  <a:srgbClr val="0055A7"/>
                </a:solidFill>
              </a:rPr>
              <a:t>Infantiles</a:t>
            </a:r>
            <a:endParaRPr sz="3200"/>
          </a:p>
        </p:txBody>
      </p:sp>
      <p:grpSp>
        <p:nvGrpSpPr>
          <p:cNvPr id="22" name="object 22"/>
          <p:cNvGrpSpPr/>
          <p:nvPr/>
        </p:nvGrpSpPr>
        <p:grpSpPr>
          <a:xfrm>
            <a:off x="0" y="1405127"/>
            <a:ext cx="3510915" cy="4015740"/>
            <a:chOff x="0" y="1405127"/>
            <a:chExt cx="3510915" cy="4015740"/>
          </a:xfrm>
          <a:solidFill>
            <a:srgbClr val="FECA34"/>
          </a:solidFill>
        </p:grpSpPr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405127"/>
              <a:ext cx="3510914" cy="4015359"/>
            </a:xfrm>
            <a:prstGeom prst="rect">
              <a:avLst/>
            </a:prstGeom>
            <a:grpFill/>
          </p:spPr>
        </p:pic>
        <p:sp>
          <p:nvSpPr>
            <p:cNvPr id="24" name="object 24"/>
            <p:cNvSpPr/>
            <p:nvPr/>
          </p:nvSpPr>
          <p:spPr>
            <a:xfrm>
              <a:off x="0" y="1431416"/>
              <a:ext cx="3440429" cy="3919220"/>
            </a:xfrm>
            <a:custGeom>
              <a:avLst/>
              <a:gdLst/>
              <a:ahLst/>
              <a:cxnLst/>
              <a:rect l="l" t="t" r="r" b="b"/>
              <a:pathLst>
                <a:path w="3440429" h="3919220">
                  <a:moveTo>
                    <a:pt x="3212973" y="0"/>
                  </a:moveTo>
                  <a:lnTo>
                    <a:pt x="215658" y="0"/>
                  </a:lnTo>
                  <a:lnTo>
                    <a:pt x="169849" y="4572"/>
                  </a:lnTo>
                  <a:lnTo>
                    <a:pt x="127190" y="17906"/>
                  </a:lnTo>
                  <a:lnTo>
                    <a:pt x="88590" y="38861"/>
                  </a:lnTo>
                  <a:lnTo>
                    <a:pt x="54955" y="66548"/>
                  </a:lnTo>
                  <a:lnTo>
                    <a:pt x="27203" y="100202"/>
                  </a:lnTo>
                  <a:lnTo>
                    <a:pt x="6249" y="138810"/>
                  </a:lnTo>
                  <a:lnTo>
                    <a:pt x="0" y="158876"/>
                  </a:lnTo>
                  <a:lnTo>
                    <a:pt x="0" y="3759962"/>
                  </a:lnTo>
                  <a:lnTo>
                    <a:pt x="27203" y="3818636"/>
                  </a:lnTo>
                  <a:lnTo>
                    <a:pt x="54955" y="3852291"/>
                  </a:lnTo>
                  <a:lnTo>
                    <a:pt x="88590" y="3879977"/>
                  </a:lnTo>
                  <a:lnTo>
                    <a:pt x="127190" y="3900931"/>
                  </a:lnTo>
                  <a:lnTo>
                    <a:pt x="169849" y="3914266"/>
                  </a:lnTo>
                  <a:lnTo>
                    <a:pt x="215658" y="3918839"/>
                  </a:lnTo>
                  <a:lnTo>
                    <a:pt x="3212973" y="3918839"/>
                  </a:lnTo>
                  <a:lnTo>
                    <a:pt x="3258820" y="3914266"/>
                  </a:lnTo>
                  <a:lnTo>
                    <a:pt x="3301365" y="3900931"/>
                  </a:lnTo>
                  <a:lnTo>
                    <a:pt x="3340100" y="3879977"/>
                  </a:lnTo>
                  <a:lnTo>
                    <a:pt x="3373628" y="3852291"/>
                  </a:lnTo>
                  <a:lnTo>
                    <a:pt x="3401441" y="3818636"/>
                  </a:lnTo>
                  <a:lnTo>
                    <a:pt x="3422396" y="3780028"/>
                  </a:lnTo>
                  <a:lnTo>
                    <a:pt x="3435730" y="3737482"/>
                  </a:lnTo>
                  <a:lnTo>
                    <a:pt x="3440303" y="3691636"/>
                  </a:lnTo>
                  <a:lnTo>
                    <a:pt x="3440303" y="227202"/>
                  </a:lnTo>
                  <a:lnTo>
                    <a:pt x="3435730" y="181355"/>
                  </a:lnTo>
                  <a:lnTo>
                    <a:pt x="3422396" y="138810"/>
                  </a:lnTo>
                  <a:lnTo>
                    <a:pt x="3401441" y="100202"/>
                  </a:lnTo>
                  <a:lnTo>
                    <a:pt x="3373628" y="66548"/>
                  </a:lnTo>
                  <a:lnTo>
                    <a:pt x="3340100" y="38861"/>
                  </a:lnTo>
                  <a:lnTo>
                    <a:pt x="3301365" y="17906"/>
                  </a:lnTo>
                  <a:lnTo>
                    <a:pt x="3258820" y="4572"/>
                  </a:lnTo>
                  <a:lnTo>
                    <a:pt x="321297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369824" y="4054855"/>
            <a:ext cx="254000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Reserva</a:t>
            </a:r>
            <a:r>
              <a:rPr sz="3200" b="1" spc="-12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3D3D3D"/>
                </a:solidFill>
                <a:latin typeface="Arial"/>
                <a:cs typeface="Arial"/>
              </a:rPr>
              <a:t>–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Orden</a:t>
            </a:r>
            <a:r>
              <a:rPr sz="3200" b="1" spc="-6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376161" y="3892168"/>
            <a:ext cx="8257540" cy="2232025"/>
            <a:chOff x="376161" y="3892168"/>
            <a:chExt cx="8257540" cy="2232025"/>
          </a:xfrm>
        </p:grpSpPr>
        <p:sp>
          <p:nvSpPr>
            <p:cNvPr id="27" name="object 27"/>
            <p:cNvSpPr/>
            <p:nvPr/>
          </p:nvSpPr>
          <p:spPr>
            <a:xfrm>
              <a:off x="376161" y="3898518"/>
              <a:ext cx="2234565" cy="0"/>
            </a:xfrm>
            <a:custGeom>
              <a:avLst/>
              <a:gdLst/>
              <a:ahLst/>
              <a:cxnLst/>
              <a:rect l="l" t="t" r="r" b="b"/>
              <a:pathLst>
                <a:path w="2234565">
                  <a:moveTo>
                    <a:pt x="0" y="0"/>
                  </a:moveTo>
                  <a:lnTo>
                    <a:pt x="2234323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90487" y="4295139"/>
              <a:ext cx="1943100" cy="1828800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369824" y="1832864"/>
            <a:ext cx="279971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3D3D3D"/>
                </a:solidFill>
                <a:latin typeface="Arial"/>
                <a:cs typeface="Arial"/>
              </a:rPr>
              <a:t>Facatativá</a:t>
            </a:r>
            <a:r>
              <a:rPr sz="2400" b="1" spc="-6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spc="-50" dirty="0">
                <a:solidFill>
                  <a:srgbClr val="3D3D3D"/>
                </a:solidFill>
                <a:latin typeface="Arial"/>
                <a:cs typeface="Arial"/>
              </a:rPr>
              <a:t>– </a:t>
            </a:r>
            <a:r>
              <a:rPr sz="2400" b="1" dirty="0">
                <a:solidFill>
                  <a:srgbClr val="3D3D3D"/>
                </a:solidFill>
                <a:latin typeface="Arial"/>
                <a:cs typeface="Arial"/>
              </a:rPr>
              <a:t>Contiguo</a:t>
            </a:r>
            <a:r>
              <a:rPr sz="2400" b="1" spc="-8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3D3D3D"/>
                </a:solidFill>
                <a:latin typeface="Arial"/>
                <a:cs typeface="Arial"/>
              </a:rPr>
              <a:t>al</a:t>
            </a:r>
            <a:r>
              <a:rPr sz="2400" b="1" spc="-1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3D3D3D"/>
                </a:solidFill>
                <a:latin typeface="Arial"/>
                <a:cs typeface="Arial"/>
              </a:rPr>
              <a:t>Parque </a:t>
            </a: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Arqueológico </a:t>
            </a:r>
            <a:r>
              <a:rPr sz="2400" b="1" dirty="0">
                <a:solidFill>
                  <a:srgbClr val="3D3D3D"/>
                </a:solidFill>
                <a:latin typeface="Arial"/>
                <a:cs typeface="Arial"/>
              </a:rPr>
              <a:t>Piedras</a:t>
            </a:r>
            <a:r>
              <a:rPr sz="2400" b="1" spc="-9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3D3D3D"/>
                </a:solidFill>
                <a:latin typeface="Arial"/>
                <a:cs typeface="Arial"/>
              </a:rPr>
              <a:t>de</a:t>
            </a:r>
            <a:r>
              <a:rPr sz="2400" b="1" spc="-1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Tunjo, Cundinamarca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49146" y="0"/>
            <a:ext cx="7312659" cy="10288905"/>
            <a:chOff x="1549146" y="0"/>
            <a:chExt cx="7312659" cy="102889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9146" y="19049"/>
              <a:ext cx="5908294" cy="728446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5750" y="0"/>
              <a:ext cx="5850001" cy="7251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53768" y="6097520"/>
              <a:ext cx="6907910" cy="419099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980819" y="6123939"/>
              <a:ext cx="6810375" cy="4164965"/>
            </a:xfrm>
            <a:custGeom>
              <a:avLst/>
              <a:gdLst/>
              <a:ahLst/>
              <a:cxnLst/>
              <a:rect l="l" t="t" r="r" b="b"/>
              <a:pathLst>
                <a:path w="6810375" h="4164965">
                  <a:moveTo>
                    <a:pt x="6536055" y="0"/>
                  </a:moveTo>
                  <a:lnTo>
                    <a:pt x="274193" y="0"/>
                  </a:lnTo>
                  <a:lnTo>
                    <a:pt x="224917" y="4444"/>
                  </a:lnTo>
                  <a:lnTo>
                    <a:pt x="178435" y="17144"/>
                  </a:lnTo>
                  <a:lnTo>
                    <a:pt x="135762" y="37464"/>
                  </a:lnTo>
                  <a:lnTo>
                    <a:pt x="97536" y="64515"/>
                  </a:lnTo>
                  <a:lnTo>
                    <a:pt x="64516" y="97535"/>
                  </a:lnTo>
                  <a:lnTo>
                    <a:pt x="37464" y="135762"/>
                  </a:lnTo>
                  <a:lnTo>
                    <a:pt x="17144" y="178561"/>
                  </a:lnTo>
                  <a:lnTo>
                    <a:pt x="4444" y="224916"/>
                  </a:lnTo>
                  <a:lnTo>
                    <a:pt x="0" y="274192"/>
                  </a:lnTo>
                  <a:lnTo>
                    <a:pt x="0" y="3890441"/>
                  </a:lnTo>
                  <a:lnTo>
                    <a:pt x="4444" y="3939730"/>
                  </a:lnTo>
                  <a:lnTo>
                    <a:pt x="17144" y="3986123"/>
                  </a:lnTo>
                  <a:lnTo>
                    <a:pt x="37464" y="4028833"/>
                  </a:lnTo>
                  <a:lnTo>
                    <a:pt x="64516" y="4067108"/>
                  </a:lnTo>
                  <a:lnTo>
                    <a:pt x="97536" y="4100156"/>
                  </a:lnTo>
                  <a:lnTo>
                    <a:pt x="135762" y="4127210"/>
                  </a:lnTo>
                  <a:lnTo>
                    <a:pt x="178435" y="4147491"/>
                  </a:lnTo>
                  <a:lnTo>
                    <a:pt x="224917" y="4160227"/>
                  </a:lnTo>
                  <a:lnTo>
                    <a:pt x="274193" y="4164646"/>
                  </a:lnTo>
                  <a:lnTo>
                    <a:pt x="6536055" y="4164646"/>
                  </a:lnTo>
                  <a:lnTo>
                    <a:pt x="6585331" y="4160227"/>
                  </a:lnTo>
                  <a:lnTo>
                    <a:pt x="6631685" y="4147491"/>
                  </a:lnTo>
                  <a:lnTo>
                    <a:pt x="6674484" y="4127210"/>
                  </a:lnTo>
                  <a:lnTo>
                    <a:pt x="6712711" y="4100156"/>
                  </a:lnTo>
                  <a:lnTo>
                    <a:pt x="6745732" y="4067108"/>
                  </a:lnTo>
                  <a:lnTo>
                    <a:pt x="6772783" y="4028833"/>
                  </a:lnTo>
                  <a:lnTo>
                    <a:pt x="6793103" y="3986123"/>
                  </a:lnTo>
                  <a:lnTo>
                    <a:pt x="6805803" y="3939730"/>
                  </a:lnTo>
                  <a:lnTo>
                    <a:pt x="6810248" y="3890441"/>
                  </a:lnTo>
                  <a:lnTo>
                    <a:pt x="6810248" y="274192"/>
                  </a:lnTo>
                  <a:lnTo>
                    <a:pt x="6805803" y="224916"/>
                  </a:lnTo>
                  <a:lnTo>
                    <a:pt x="6793103" y="178561"/>
                  </a:lnTo>
                  <a:lnTo>
                    <a:pt x="6772783" y="135762"/>
                  </a:lnTo>
                  <a:lnTo>
                    <a:pt x="6745732" y="97535"/>
                  </a:lnTo>
                  <a:lnTo>
                    <a:pt x="6712711" y="64515"/>
                  </a:lnTo>
                  <a:lnTo>
                    <a:pt x="6674484" y="37464"/>
                  </a:lnTo>
                  <a:lnTo>
                    <a:pt x="6631685" y="17144"/>
                  </a:lnTo>
                  <a:lnTo>
                    <a:pt x="6585331" y="4444"/>
                  </a:lnTo>
                  <a:lnTo>
                    <a:pt x="6536055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615311" y="8211946"/>
              <a:ext cx="5410835" cy="0"/>
            </a:xfrm>
            <a:custGeom>
              <a:avLst/>
              <a:gdLst/>
              <a:ahLst/>
              <a:cxnLst/>
              <a:rect l="l" t="t" r="r" b="b"/>
              <a:pathLst>
                <a:path w="5410834">
                  <a:moveTo>
                    <a:pt x="0" y="0"/>
                  </a:moveTo>
                  <a:lnTo>
                    <a:pt x="5410454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704338" y="6656654"/>
            <a:ext cx="4677410" cy="11557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b="1" spc="-25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26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Colombia</a:t>
            </a:r>
            <a:r>
              <a:rPr sz="24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$71.500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Colombia</a:t>
            </a:r>
            <a:r>
              <a:rPr sz="2400" spc="-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Extremo</a:t>
            </a:r>
            <a:r>
              <a:rPr sz="2400" spc="-1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$100.500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93" y="0"/>
            <a:ext cx="1297940" cy="803910"/>
          </a:xfrm>
          <a:custGeom>
            <a:avLst/>
            <a:gdLst/>
            <a:ahLst/>
            <a:cxnLst/>
            <a:rect l="l" t="t" r="r" b="b"/>
            <a:pathLst>
              <a:path w="1297940" h="803910">
                <a:moveTo>
                  <a:pt x="987609" y="0"/>
                </a:moveTo>
                <a:lnTo>
                  <a:pt x="0" y="0"/>
                </a:lnTo>
                <a:lnTo>
                  <a:pt x="702062" y="702182"/>
                </a:lnTo>
                <a:lnTo>
                  <a:pt x="742486" y="736980"/>
                </a:lnTo>
                <a:lnTo>
                  <a:pt x="786174" y="764413"/>
                </a:lnTo>
                <a:lnTo>
                  <a:pt x="833570" y="784860"/>
                </a:lnTo>
                <a:lnTo>
                  <a:pt x="881906" y="797814"/>
                </a:lnTo>
                <a:lnTo>
                  <a:pt x="932097" y="803401"/>
                </a:lnTo>
                <a:lnTo>
                  <a:pt x="949280" y="803910"/>
                </a:lnTo>
                <a:lnTo>
                  <a:pt x="965549" y="803401"/>
                </a:lnTo>
                <a:lnTo>
                  <a:pt x="1015739" y="797814"/>
                </a:lnTo>
                <a:lnTo>
                  <a:pt x="1065002" y="784860"/>
                </a:lnTo>
                <a:lnTo>
                  <a:pt x="1111472" y="764413"/>
                </a:lnTo>
                <a:lnTo>
                  <a:pt x="1155617" y="736980"/>
                </a:lnTo>
                <a:lnTo>
                  <a:pt x="1196041" y="702182"/>
                </a:lnTo>
                <a:lnTo>
                  <a:pt x="1230433" y="661797"/>
                </a:lnTo>
                <a:lnTo>
                  <a:pt x="1257852" y="618109"/>
                </a:lnTo>
                <a:lnTo>
                  <a:pt x="1278312" y="571246"/>
                </a:lnTo>
                <a:lnTo>
                  <a:pt x="1282884" y="554990"/>
                </a:lnTo>
                <a:lnTo>
                  <a:pt x="1288091" y="538606"/>
                </a:lnTo>
                <a:lnTo>
                  <a:pt x="1291266" y="521970"/>
                </a:lnTo>
                <a:lnTo>
                  <a:pt x="1294060" y="505714"/>
                </a:lnTo>
                <a:lnTo>
                  <a:pt x="1295965" y="488950"/>
                </a:lnTo>
                <a:lnTo>
                  <a:pt x="1297870" y="455549"/>
                </a:lnTo>
                <a:lnTo>
                  <a:pt x="1295965" y="421640"/>
                </a:lnTo>
                <a:lnTo>
                  <a:pt x="1294060" y="404875"/>
                </a:lnTo>
                <a:lnTo>
                  <a:pt x="1291266" y="388620"/>
                </a:lnTo>
                <a:lnTo>
                  <a:pt x="1288091" y="372364"/>
                </a:lnTo>
                <a:lnTo>
                  <a:pt x="1282884" y="355600"/>
                </a:lnTo>
                <a:lnTo>
                  <a:pt x="1278312" y="339851"/>
                </a:lnTo>
                <a:lnTo>
                  <a:pt x="1257852" y="292480"/>
                </a:lnTo>
                <a:lnTo>
                  <a:pt x="1230433" y="248793"/>
                </a:lnTo>
                <a:lnTo>
                  <a:pt x="1196041" y="208406"/>
                </a:lnTo>
                <a:lnTo>
                  <a:pt x="987609" y="0"/>
                </a:lnTo>
                <a:close/>
              </a:path>
            </a:pathLst>
          </a:custGeom>
          <a:solidFill>
            <a:srgbClr val="0055A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362680" y="9088525"/>
            <a:ext cx="1925320" cy="1200150"/>
          </a:xfrm>
          <a:custGeom>
            <a:avLst/>
            <a:gdLst/>
            <a:ahLst/>
            <a:cxnLst/>
            <a:rect l="l" t="t" r="r" b="b"/>
            <a:pathLst>
              <a:path w="1925319" h="1200150">
                <a:moveTo>
                  <a:pt x="511809" y="0"/>
                </a:moveTo>
                <a:lnTo>
                  <a:pt x="463423" y="2044"/>
                </a:lnTo>
                <a:lnTo>
                  <a:pt x="414273" y="8864"/>
                </a:lnTo>
                <a:lnTo>
                  <a:pt x="366521" y="21145"/>
                </a:lnTo>
                <a:lnTo>
                  <a:pt x="296163" y="47066"/>
                </a:lnTo>
                <a:lnTo>
                  <a:pt x="251840" y="70256"/>
                </a:lnTo>
                <a:lnTo>
                  <a:pt x="208787" y="98234"/>
                </a:lnTo>
                <a:lnTo>
                  <a:pt x="168528" y="131648"/>
                </a:lnTo>
                <a:lnTo>
                  <a:pt x="131698" y="168490"/>
                </a:lnTo>
                <a:lnTo>
                  <a:pt x="98932" y="208737"/>
                </a:lnTo>
                <a:lnTo>
                  <a:pt x="70992" y="251028"/>
                </a:lnTo>
                <a:lnTo>
                  <a:pt x="47751" y="295376"/>
                </a:lnTo>
                <a:lnTo>
                  <a:pt x="28701" y="341756"/>
                </a:lnTo>
                <a:lnTo>
                  <a:pt x="21843" y="365632"/>
                </a:lnTo>
                <a:lnTo>
                  <a:pt x="14350" y="389508"/>
                </a:lnTo>
                <a:lnTo>
                  <a:pt x="9525" y="414070"/>
                </a:lnTo>
                <a:lnTo>
                  <a:pt x="5460" y="437946"/>
                </a:lnTo>
                <a:lnTo>
                  <a:pt x="2666" y="462495"/>
                </a:lnTo>
                <a:lnTo>
                  <a:pt x="0" y="511619"/>
                </a:lnTo>
                <a:lnTo>
                  <a:pt x="2666" y="561416"/>
                </a:lnTo>
                <a:lnTo>
                  <a:pt x="9525" y="609841"/>
                </a:lnTo>
                <a:lnTo>
                  <a:pt x="28701" y="681469"/>
                </a:lnTo>
                <a:lnTo>
                  <a:pt x="47751" y="727862"/>
                </a:lnTo>
                <a:lnTo>
                  <a:pt x="70992" y="772883"/>
                </a:lnTo>
                <a:lnTo>
                  <a:pt x="98932" y="815174"/>
                </a:lnTo>
                <a:lnTo>
                  <a:pt x="131698" y="855421"/>
                </a:lnTo>
                <a:lnTo>
                  <a:pt x="474979" y="1200059"/>
                </a:lnTo>
                <a:lnTo>
                  <a:pt x="1925319" y="1200059"/>
                </a:lnTo>
                <a:lnTo>
                  <a:pt x="874902" y="149390"/>
                </a:lnTo>
                <a:lnTo>
                  <a:pt x="836040" y="114604"/>
                </a:lnTo>
                <a:lnTo>
                  <a:pt x="794384" y="83908"/>
                </a:lnTo>
                <a:lnTo>
                  <a:pt x="751331" y="57975"/>
                </a:lnTo>
                <a:lnTo>
                  <a:pt x="681735" y="27965"/>
                </a:lnTo>
                <a:lnTo>
                  <a:pt x="658494" y="21145"/>
                </a:lnTo>
                <a:lnTo>
                  <a:pt x="634618" y="13639"/>
                </a:lnTo>
                <a:lnTo>
                  <a:pt x="610742" y="8864"/>
                </a:lnTo>
                <a:lnTo>
                  <a:pt x="586231" y="4775"/>
                </a:lnTo>
                <a:lnTo>
                  <a:pt x="561593" y="2044"/>
                </a:lnTo>
                <a:lnTo>
                  <a:pt x="537082" y="673"/>
                </a:lnTo>
                <a:lnTo>
                  <a:pt x="511809" y="0"/>
                </a:lnTo>
                <a:close/>
              </a:path>
            </a:pathLst>
          </a:custGeom>
          <a:solidFill>
            <a:srgbClr val="FECA3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646045" y="8335517"/>
            <a:ext cx="4827905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3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200" spc="-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2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taquilla:</a:t>
            </a:r>
            <a:endParaRPr sz="2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Colombia</a:t>
            </a:r>
            <a:r>
              <a:rPr sz="22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$75.000</a:t>
            </a:r>
            <a:r>
              <a:rPr sz="22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–</a:t>
            </a:r>
            <a:r>
              <a:rPr sz="2200" spc="-1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Colombia</a:t>
            </a:r>
            <a:r>
              <a:rPr sz="2200" spc="-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extremo</a:t>
            </a:r>
            <a:endParaRPr sz="2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$105.000</a:t>
            </a:r>
            <a:endParaRPr sz="22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555226" y="2650312"/>
            <a:ext cx="826008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354965" algn="l"/>
                <a:tab pos="1478915" algn="l"/>
                <a:tab pos="2849245" algn="l"/>
                <a:tab pos="4138295" algn="l"/>
                <a:tab pos="4420235" algn="l"/>
                <a:tab pos="5499100" algn="l"/>
                <a:tab pos="6055360" algn="l"/>
                <a:tab pos="7061200" algn="l"/>
                <a:tab pos="8098155" algn="l"/>
              </a:tabLst>
            </a:pPr>
            <a:r>
              <a:rPr sz="2000" b="1" u="sng" spc="-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Paquete</a:t>
            </a: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	</a:t>
            </a:r>
            <a:r>
              <a:rPr sz="2000" b="1" u="sng" spc="-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Colombia:</a:t>
            </a: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	</a:t>
            </a:r>
            <a:r>
              <a:rPr sz="2000" b="1" spc="-10" dirty="0">
                <a:latin typeface="Arial"/>
                <a:cs typeface="Arial"/>
              </a:rPr>
              <a:t>Almuerzo</a:t>
            </a:r>
            <a:r>
              <a:rPr sz="2000" b="1" dirty="0">
                <a:latin typeface="Arial"/>
                <a:cs typeface="Arial"/>
              </a:rPr>
              <a:t>	</a:t>
            </a:r>
            <a:r>
              <a:rPr sz="2000" b="1" spc="-50" dirty="0">
                <a:latin typeface="Arial"/>
                <a:cs typeface="Arial"/>
              </a:rPr>
              <a:t>+</a:t>
            </a:r>
            <a:r>
              <a:rPr sz="2000" b="1" dirty="0">
                <a:latin typeface="Arial"/>
                <a:cs typeface="Arial"/>
              </a:rPr>
              <a:t>	</a:t>
            </a:r>
            <a:r>
              <a:rPr sz="2000" b="1" spc="-10" dirty="0">
                <a:latin typeface="Arial"/>
                <a:cs typeface="Arial"/>
              </a:rPr>
              <a:t>Entrada</a:t>
            </a:r>
            <a:r>
              <a:rPr sz="2000" b="1" dirty="0">
                <a:latin typeface="Arial"/>
                <a:cs typeface="Arial"/>
              </a:rPr>
              <a:t>	</a:t>
            </a:r>
            <a:r>
              <a:rPr sz="2000" b="1" spc="-25" dirty="0">
                <a:latin typeface="Arial"/>
                <a:cs typeface="Arial"/>
              </a:rPr>
              <a:t>(No</a:t>
            </a:r>
            <a:r>
              <a:rPr sz="2000" b="1" dirty="0">
                <a:latin typeface="Arial"/>
                <a:cs typeface="Arial"/>
              </a:rPr>
              <a:t>	</a:t>
            </a:r>
            <a:r>
              <a:rPr sz="2000" b="1" spc="-10" dirty="0">
                <a:latin typeface="Arial"/>
                <a:cs typeface="Arial"/>
              </a:rPr>
              <a:t>incluye</a:t>
            </a:r>
            <a:r>
              <a:rPr sz="2000" b="1" dirty="0">
                <a:latin typeface="Arial"/>
                <a:cs typeface="Arial"/>
              </a:rPr>
              <a:t>	</a:t>
            </a:r>
            <a:r>
              <a:rPr sz="2000" b="1" spc="-10" dirty="0">
                <a:latin typeface="Arial"/>
                <a:cs typeface="Arial"/>
              </a:rPr>
              <a:t>bebida)</a:t>
            </a:r>
            <a:r>
              <a:rPr sz="2000" b="1" dirty="0">
                <a:latin typeface="Arial"/>
                <a:cs typeface="Arial"/>
              </a:rPr>
              <a:t>	</a:t>
            </a:r>
            <a:r>
              <a:rPr sz="2000" b="1" spc="-50" dirty="0">
                <a:latin typeface="Arial"/>
                <a:cs typeface="Arial"/>
              </a:rPr>
              <a:t>+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898126" y="2955797"/>
            <a:ext cx="79044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46885" algn="l"/>
                <a:tab pos="2594610" algn="l"/>
                <a:tab pos="3667125" algn="l"/>
                <a:tab pos="4499610" algn="l"/>
                <a:tab pos="5037455" algn="l"/>
                <a:tab pos="6066155" algn="l"/>
                <a:tab pos="6812915" algn="l"/>
              </a:tabLst>
            </a:pPr>
            <a:r>
              <a:rPr sz="2000" b="1" spc="-10" dirty="0">
                <a:latin typeface="Arial"/>
                <a:cs typeface="Arial"/>
              </a:rPr>
              <a:t>Atracciones:</a:t>
            </a:r>
            <a:r>
              <a:rPr sz="2000" b="1" dirty="0">
                <a:latin typeface="Arial"/>
                <a:cs typeface="Arial"/>
              </a:rPr>
              <a:t>	</a:t>
            </a:r>
            <a:r>
              <a:rPr sz="2000" spc="-20" dirty="0">
                <a:latin typeface="Arial MT"/>
                <a:cs typeface="Arial MT"/>
              </a:rPr>
              <a:t>Aldea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Muisca,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Túnel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25" dirty="0">
                <a:latin typeface="Arial MT"/>
                <a:cs typeface="Arial MT"/>
              </a:rPr>
              <a:t>del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tiempo,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túnel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sensorial,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898126" y="3260597"/>
            <a:ext cx="79057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28395" algn="l"/>
                <a:tab pos="2199640" algn="l"/>
                <a:tab pos="3128010" algn="l"/>
                <a:tab pos="3608070" algn="l"/>
                <a:tab pos="5262880" algn="l"/>
                <a:tab pos="6009640" algn="l"/>
                <a:tab pos="6744334" algn="l"/>
              </a:tabLst>
            </a:pPr>
            <a:r>
              <a:rPr sz="2000" spc="-10" dirty="0">
                <a:latin typeface="Arial MT"/>
                <a:cs typeface="Arial MT"/>
              </a:rPr>
              <a:t>panteón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muisca,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guerra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25" dirty="0">
                <a:latin typeface="Arial MT"/>
                <a:cs typeface="Arial MT"/>
              </a:rPr>
              <a:t>de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tribus,Tubing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20" dirty="0">
                <a:latin typeface="Arial MT"/>
                <a:cs typeface="Arial MT"/>
              </a:rPr>
              <a:t>jump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pista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saltarines,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555226" y="3565397"/>
            <a:ext cx="8274050" cy="3074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algn="just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 MT"/>
                <a:cs typeface="Arial MT"/>
              </a:rPr>
              <a:t>bumper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ball,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toro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mecánico,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bolo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criollo,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bumper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ball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,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caza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arco </a:t>
            </a:r>
            <a:r>
              <a:rPr sz="2000" spc="-50" dirty="0">
                <a:latin typeface="Arial MT"/>
                <a:cs typeface="Arial MT"/>
              </a:rPr>
              <a:t>y </a:t>
            </a:r>
            <a:r>
              <a:rPr sz="2000" dirty="0">
                <a:latin typeface="Arial MT"/>
                <a:cs typeface="Arial MT"/>
              </a:rPr>
              <a:t>flechas,</a:t>
            </a:r>
            <a:r>
              <a:rPr sz="2000" spc="1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muestra</a:t>
            </a:r>
            <a:r>
              <a:rPr sz="2000" spc="1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artística,</a:t>
            </a:r>
            <a:r>
              <a:rPr sz="2000" spc="1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show</a:t>
            </a:r>
            <a:r>
              <a:rPr sz="2000" spc="1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principal.</a:t>
            </a:r>
            <a:r>
              <a:rPr sz="2000" spc="15" dirty="0">
                <a:latin typeface="Arial MT"/>
                <a:cs typeface="Arial MT"/>
              </a:rPr>
              <a:t>  </a:t>
            </a:r>
            <a:r>
              <a:rPr sz="2000" b="1" dirty="0">
                <a:latin typeface="Arial"/>
                <a:cs typeface="Arial"/>
              </a:rPr>
              <a:t>Atracciones</a:t>
            </a:r>
            <a:r>
              <a:rPr sz="2000" b="1" spc="10" dirty="0">
                <a:latin typeface="Arial"/>
                <a:cs typeface="Arial"/>
              </a:rPr>
              <a:t>  </a:t>
            </a:r>
            <a:r>
              <a:rPr sz="2000" b="1" spc="-10" dirty="0">
                <a:latin typeface="Arial"/>
                <a:cs typeface="Arial"/>
              </a:rPr>
              <a:t>infantiles: </a:t>
            </a:r>
            <a:r>
              <a:rPr sz="2000" dirty="0">
                <a:latin typeface="Arial MT"/>
                <a:cs typeface="Arial MT"/>
              </a:rPr>
              <a:t>Bungee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tranpolin,</a:t>
            </a:r>
            <a:r>
              <a:rPr sz="2000" spc="-1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sillas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voladoras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,inflable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,saltarin,</a:t>
            </a:r>
            <a:r>
              <a:rPr sz="2000" spc="-13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playita.</a:t>
            </a:r>
            <a:endParaRPr sz="2000">
              <a:latin typeface="Arial MT"/>
              <a:cs typeface="Arial MT"/>
            </a:endParaRPr>
          </a:p>
          <a:p>
            <a:pPr marL="349250" marR="9525" indent="-336550" algn="just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Paquete</a:t>
            </a:r>
            <a:r>
              <a:rPr sz="2000" b="1" u="sng" spc="65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  </a:t>
            </a: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Colombia</a:t>
            </a:r>
            <a:r>
              <a:rPr sz="2000" b="1" u="sng" spc="65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  </a:t>
            </a: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Extremo</a:t>
            </a:r>
            <a:r>
              <a:rPr sz="2000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 MT"/>
                <a:cs typeface="Arial MT"/>
              </a:rPr>
              <a:t>:</a:t>
            </a:r>
            <a:r>
              <a:rPr sz="2000" u="sng" spc="6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 MT"/>
                <a:cs typeface="Arial MT"/>
              </a:rPr>
              <a:t>  </a:t>
            </a:r>
            <a:r>
              <a:rPr sz="2000" b="1" dirty="0">
                <a:latin typeface="Arial"/>
                <a:cs typeface="Arial"/>
              </a:rPr>
              <a:t>Almuerzo</a:t>
            </a:r>
            <a:r>
              <a:rPr sz="2000" b="1" spc="65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+</a:t>
            </a:r>
            <a:r>
              <a:rPr sz="2000" b="1" spc="70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Entrada</a:t>
            </a:r>
            <a:r>
              <a:rPr sz="2000" b="1" spc="65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(No</a:t>
            </a:r>
            <a:r>
              <a:rPr sz="2000" b="1" spc="60" dirty="0">
                <a:latin typeface="Arial"/>
                <a:cs typeface="Arial"/>
              </a:rPr>
              <a:t>  </a:t>
            </a:r>
            <a:r>
              <a:rPr sz="2000" b="1" spc="-10" dirty="0">
                <a:latin typeface="Arial"/>
                <a:cs typeface="Arial"/>
              </a:rPr>
              <a:t>incluye 	</a:t>
            </a:r>
            <a:r>
              <a:rPr sz="2000" b="1" dirty="0">
                <a:latin typeface="Arial"/>
                <a:cs typeface="Arial"/>
              </a:rPr>
              <a:t>bebida)</a:t>
            </a:r>
            <a:r>
              <a:rPr sz="2000" b="1" spc="4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+</a:t>
            </a:r>
            <a:r>
              <a:rPr sz="2000" b="1" spc="-15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Atracciones:</a:t>
            </a:r>
            <a:r>
              <a:rPr sz="2000" b="1" spc="470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Túnel</a:t>
            </a:r>
            <a:r>
              <a:rPr sz="2000" spc="4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del</a:t>
            </a:r>
            <a:r>
              <a:rPr sz="2000" spc="-2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tiempo,</a:t>
            </a:r>
            <a:r>
              <a:rPr sz="2000" spc="4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túnel</a:t>
            </a:r>
            <a:r>
              <a:rPr sz="2000" spc="49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sensorial,panteón 	</a:t>
            </a:r>
            <a:r>
              <a:rPr sz="2000" dirty="0">
                <a:latin typeface="Arial MT"/>
                <a:cs typeface="Arial MT"/>
              </a:rPr>
              <a:t>muisca,</a:t>
            </a:r>
            <a:r>
              <a:rPr sz="2000" spc="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guerra</a:t>
            </a:r>
            <a:r>
              <a:rPr sz="2000" spc="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tribus,</a:t>
            </a:r>
            <a:r>
              <a:rPr sz="2000" spc="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pista</a:t>
            </a:r>
            <a:r>
              <a:rPr sz="2000" spc="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saltarines,</a:t>
            </a:r>
            <a:r>
              <a:rPr sz="2000" spc="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bumper</a:t>
            </a:r>
            <a:r>
              <a:rPr sz="2000" spc="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ball,</a:t>
            </a:r>
            <a:r>
              <a:rPr sz="2000" spc="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toro</a:t>
            </a:r>
            <a:r>
              <a:rPr sz="2000" spc="4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mécanico, 	</a:t>
            </a:r>
            <a:r>
              <a:rPr sz="2000" dirty="0">
                <a:latin typeface="Arial MT"/>
                <a:cs typeface="Arial MT"/>
              </a:rPr>
              <a:t>bolo</a:t>
            </a:r>
            <a:r>
              <a:rPr sz="2000" spc="2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criollo,</a:t>
            </a:r>
            <a:r>
              <a:rPr sz="2000" spc="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bungee</a:t>
            </a:r>
            <a:r>
              <a:rPr sz="2000" spc="2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trampolín,</a:t>
            </a:r>
            <a:r>
              <a:rPr sz="2000" spc="2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caza</a:t>
            </a:r>
            <a:r>
              <a:rPr sz="2000" spc="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con</a:t>
            </a:r>
            <a:r>
              <a:rPr sz="2000" spc="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arco</a:t>
            </a:r>
            <a:r>
              <a:rPr sz="2000" spc="2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flechas,</a:t>
            </a:r>
            <a:r>
              <a:rPr sz="2000" spc="25" dirty="0">
                <a:latin typeface="Arial MT"/>
                <a:cs typeface="Arial MT"/>
              </a:rPr>
              <a:t>  </a:t>
            </a:r>
            <a:r>
              <a:rPr sz="2000" spc="-10" dirty="0">
                <a:latin typeface="Arial MT"/>
                <a:cs typeface="Arial MT"/>
              </a:rPr>
              <a:t>muestra 	</a:t>
            </a:r>
            <a:r>
              <a:rPr sz="2000" dirty="0">
                <a:latin typeface="Arial MT"/>
                <a:cs typeface="Arial MT"/>
              </a:rPr>
              <a:t>artística</a:t>
            </a:r>
            <a:r>
              <a:rPr sz="2000" spc="2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itinerantes,</a:t>
            </a:r>
            <a:r>
              <a:rPr sz="2000" spc="229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actividades</a:t>
            </a:r>
            <a:r>
              <a:rPr sz="2000" spc="2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</a:t>
            </a:r>
            <a:r>
              <a:rPr sz="2000" spc="2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</a:t>
            </a:r>
            <a:r>
              <a:rPr sz="2000" spc="2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aldea</a:t>
            </a:r>
            <a:r>
              <a:rPr sz="2000" spc="2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muisca,</a:t>
            </a:r>
            <a:r>
              <a:rPr sz="2000" spc="229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show</a:t>
            </a:r>
            <a:r>
              <a:rPr sz="2000" spc="27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principal.</a:t>
            </a:r>
            <a:endParaRPr sz="2000">
              <a:latin typeface="Arial MT"/>
              <a:cs typeface="Arial MT"/>
            </a:endParaRPr>
          </a:p>
          <a:p>
            <a:pPr marL="355600" marR="12700" algn="just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Arial MT"/>
                <a:cs typeface="Arial MT"/>
              </a:rPr>
              <a:t>2</a:t>
            </a:r>
            <a:r>
              <a:rPr sz="2000" spc="4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lanzamientos</a:t>
            </a:r>
            <a:r>
              <a:rPr sz="2000" spc="4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de:</a:t>
            </a:r>
            <a:r>
              <a:rPr sz="2000" spc="4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Cauchera</a:t>
            </a:r>
            <a:r>
              <a:rPr sz="2000" spc="4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humana,</a:t>
            </a:r>
            <a:r>
              <a:rPr sz="2000" spc="4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muro</a:t>
            </a:r>
            <a:r>
              <a:rPr sz="2000" spc="4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4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escalar,</a:t>
            </a:r>
            <a:r>
              <a:rPr sz="2000" spc="4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muro</a:t>
            </a:r>
            <a:r>
              <a:rPr sz="2000" spc="480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de </a:t>
            </a:r>
            <a:r>
              <a:rPr sz="2000" dirty="0">
                <a:latin typeface="Arial MT"/>
                <a:cs typeface="Arial MT"/>
              </a:rPr>
              <a:t>descenso,</a:t>
            </a:r>
            <a:r>
              <a:rPr sz="2000" spc="-13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canopy.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Ubicación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acomodación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general.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555226" y="6919976"/>
            <a:ext cx="6711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555226" y="7224140"/>
            <a:ext cx="8268334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0" indent="-336550" algn="just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4925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Pasaportes</a:t>
            </a:r>
            <a:r>
              <a:rPr sz="2000" b="1" spc="-10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válidos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para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mayores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125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cms.</a:t>
            </a:r>
            <a:endParaRPr sz="2000">
              <a:latin typeface="Arial"/>
              <a:cs typeface="Arial"/>
            </a:endParaRPr>
          </a:p>
          <a:p>
            <a:pPr marL="349250" marR="5080" indent="-336550" algn="just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boletería</a:t>
            </a:r>
            <a:r>
              <a:rPr sz="2000" b="1" spc="-15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debe</a:t>
            </a:r>
            <a:r>
              <a:rPr sz="2000" b="1" spc="-5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solicitar</a:t>
            </a:r>
            <a:r>
              <a:rPr sz="2000" b="1" spc="-15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previamente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(mínimo</a:t>
            </a:r>
            <a:r>
              <a:rPr sz="2000" b="1" spc="-5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8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días</a:t>
            </a:r>
            <a:r>
              <a:rPr sz="2000" b="1" spc="-15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de 	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anterioridad)</a:t>
            </a:r>
            <a:r>
              <a:rPr sz="2000" b="1" spc="4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indicando</a:t>
            </a:r>
            <a:r>
              <a:rPr sz="2000" b="1" spc="459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fecha</a:t>
            </a:r>
            <a:r>
              <a:rPr sz="2000" b="1" spc="484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49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visita</a:t>
            </a:r>
            <a:r>
              <a:rPr sz="2000" b="1" spc="4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del</a:t>
            </a:r>
            <a:r>
              <a:rPr sz="2000" b="1" spc="4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parque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y</a:t>
            </a:r>
            <a:r>
              <a:rPr sz="2000" b="1" spc="4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datos</a:t>
            </a:r>
            <a:r>
              <a:rPr sz="2000" b="1" spc="4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de 	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titular</a:t>
            </a:r>
            <a:r>
              <a:rPr sz="2000" b="1" spc="-1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para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poder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generar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reserva.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9576943" y="733009"/>
            <a:ext cx="5142865" cy="129921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pc="-10" dirty="0"/>
              <a:t>KYQA</a:t>
            </a:r>
            <a:r>
              <a:rPr spc="-260" dirty="0"/>
              <a:t> </a:t>
            </a:r>
            <a:r>
              <a:rPr spc="-10" dirty="0"/>
              <a:t>MHUYSQA</a:t>
            </a: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3200" dirty="0">
                <a:solidFill>
                  <a:srgbClr val="0055A7"/>
                </a:solidFill>
              </a:rPr>
              <a:t>Pasaportes</a:t>
            </a:r>
            <a:r>
              <a:rPr sz="3200" spc="-125" dirty="0">
                <a:solidFill>
                  <a:srgbClr val="0055A7"/>
                </a:solidFill>
              </a:rPr>
              <a:t> </a:t>
            </a:r>
            <a:r>
              <a:rPr sz="3200" dirty="0">
                <a:solidFill>
                  <a:srgbClr val="0055A7"/>
                </a:solidFill>
              </a:rPr>
              <a:t>-</a:t>
            </a:r>
            <a:r>
              <a:rPr sz="3200" spc="-50" dirty="0">
                <a:solidFill>
                  <a:srgbClr val="0055A7"/>
                </a:solidFill>
              </a:rPr>
              <a:t> </a:t>
            </a:r>
            <a:r>
              <a:rPr sz="3200" dirty="0">
                <a:solidFill>
                  <a:srgbClr val="0055A7"/>
                </a:solidFill>
              </a:rPr>
              <a:t>Zona</a:t>
            </a:r>
            <a:r>
              <a:rPr sz="3200" spc="-105" dirty="0">
                <a:solidFill>
                  <a:srgbClr val="0055A7"/>
                </a:solidFill>
              </a:rPr>
              <a:t> </a:t>
            </a:r>
            <a:r>
              <a:rPr sz="3200" spc="-10" dirty="0">
                <a:solidFill>
                  <a:srgbClr val="0055A7"/>
                </a:solidFill>
              </a:rPr>
              <a:t>General</a:t>
            </a:r>
            <a:endParaRPr sz="3200"/>
          </a:p>
        </p:txBody>
      </p:sp>
      <p:grpSp>
        <p:nvGrpSpPr>
          <p:cNvPr id="19" name="object 19"/>
          <p:cNvGrpSpPr/>
          <p:nvPr/>
        </p:nvGrpSpPr>
        <p:grpSpPr>
          <a:xfrm>
            <a:off x="0" y="1405127"/>
            <a:ext cx="3510915" cy="4015740"/>
            <a:chOff x="0" y="1405127"/>
            <a:chExt cx="3510915" cy="4015740"/>
          </a:xfrm>
          <a:solidFill>
            <a:srgbClr val="FECA34"/>
          </a:solidFill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405127"/>
              <a:ext cx="3510914" cy="4015359"/>
            </a:xfrm>
            <a:prstGeom prst="rect">
              <a:avLst/>
            </a:prstGeom>
            <a:grpFill/>
          </p:spPr>
        </p:pic>
        <p:sp>
          <p:nvSpPr>
            <p:cNvPr id="21" name="object 21"/>
            <p:cNvSpPr/>
            <p:nvPr/>
          </p:nvSpPr>
          <p:spPr>
            <a:xfrm>
              <a:off x="0" y="1431416"/>
              <a:ext cx="3440429" cy="3919220"/>
            </a:xfrm>
            <a:custGeom>
              <a:avLst/>
              <a:gdLst/>
              <a:ahLst/>
              <a:cxnLst/>
              <a:rect l="l" t="t" r="r" b="b"/>
              <a:pathLst>
                <a:path w="3440429" h="3919220">
                  <a:moveTo>
                    <a:pt x="3212973" y="0"/>
                  </a:moveTo>
                  <a:lnTo>
                    <a:pt x="215658" y="0"/>
                  </a:lnTo>
                  <a:lnTo>
                    <a:pt x="169849" y="4572"/>
                  </a:lnTo>
                  <a:lnTo>
                    <a:pt x="127190" y="17906"/>
                  </a:lnTo>
                  <a:lnTo>
                    <a:pt x="88590" y="38861"/>
                  </a:lnTo>
                  <a:lnTo>
                    <a:pt x="54955" y="66548"/>
                  </a:lnTo>
                  <a:lnTo>
                    <a:pt x="27203" y="100202"/>
                  </a:lnTo>
                  <a:lnTo>
                    <a:pt x="6249" y="138810"/>
                  </a:lnTo>
                  <a:lnTo>
                    <a:pt x="0" y="158876"/>
                  </a:lnTo>
                  <a:lnTo>
                    <a:pt x="0" y="3759962"/>
                  </a:lnTo>
                  <a:lnTo>
                    <a:pt x="27203" y="3818636"/>
                  </a:lnTo>
                  <a:lnTo>
                    <a:pt x="54955" y="3852291"/>
                  </a:lnTo>
                  <a:lnTo>
                    <a:pt x="88590" y="3879977"/>
                  </a:lnTo>
                  <a:lnTo>
                    <a:pt x="127190" y="3900931"/>
                  </a:lnTo>
                  <a:lnTo>
                    <a:pt x="169849" y="3914266"/>
                  </a:lnTo>
                  <a:lnTo>
                    <a:pt x="215658" y="3918839"/>
                  </a:lnTo>
                  <a:lnTo>
                    <a:pt x="3212973" y="3918839"/>
                  </a:lnTo>
                  <a:lnTo>
                    <a:pt x="3258820" y="3914266"/>
                  </a:lnTo>
                  <a:lnTo>
                    <a:pt x="3301365" y="3900931"/>
                  </a:lnTo>
                  <a:lnTo>
                    <a:pt x="3340100" y="3879977"/>
                  </a:lnTo>
                  <a:lnTo>
                    <a:pt x="3373628" y="3852291"/>
                  </a:lnTo>
                  <a:lnTo>
                    <a:pt x="3401441" y="3818636"/>
                  </a:lnTo>
                  <a:lnTo>
                    <a:pt x="3422396" y="3780028"/>
                  </a:lnTo>
                  <a:lnTo>
                    <a:pt x="3435730" y="3737482"/>
                  </a:lnTo>
                  <a:lnTo>
                    <a:pt x="3440303" y="3691636"/>
                  </a:lnTo>
                  <a:lnTo>
                    <a:pt x="3440303" y="227202"/>
                  </a:lnTo>
                  <a:lnTo>
                    <a:pt x="3435730" y="181355"/>
                  </a:lnTo>
                  <a:lnTo>
                    <a:pt x="3422396" y="138810"/>
                  </a:lnTo>
                  <a:lnTo>
                    <a:pt x="3401441" y="100202"/>
                  </a:lnTo>
                  <a:lnTo>
                    <a:pt x="3373628" y="66548"/>
                  </a:lnTo>
                  <a:lnTo>
                    <a:pt x="3340100" y="38861"/>
                  </a:lnTo>
                  <a:lnTo>
                    <a:pt x="3301365" y="17906"/>
                  </a:lnTo>
                  <a:lnTo>
                    <a:pt x="3258820" y="4572"/>
                  </a:lnTo>
                  <a:lnTo>
                    <a:pt x="321297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369824" y="4054855"/>
            <a:ext cx="254000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Reserva</a:t>
            </a:r>
            <a:r>
              <a:rPr sz="3200" b="1" spc="-12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3D3D3D"/>
                </a:solidFill>
                <a:latin typeface="Arial"/>
                <a:cs typeface="Arial"/>
              </a:rPr>
              <a:t>–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Orden</a:t>
            </a:r>
            <a:r>
              <a:rPr sz="3200" b="1" spc="-6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0" y="3916552"/>
            <a:ext cx="8732520" cy="2696210"/>
            <a:chOff x="0" y="3916552"/>
            <a:chExt cx="8732520" cy="2696210"/>
          </a:xfrm>
        </p:grpSpPr>
        <p:sp>
          <p:nvSpPr>
            <p:cNvPr id="24" name="object 24"/>
            <p:cNvSpPr/>
            <p:nvPr/>
          </p:nvSpPr>
          <p:spPr>
            <a:xfrm>
              <a:off x="0" y="3916552"/>
              <a:ext cx="2005330" cy="12700"/>
            </a:xfrm>
            <a:custGeom>
              <a:avLst/>
              <a:gdLst/>
              <a:ahLst/>
              <a:cxnLst/>
              <a:rect l="l" t="t" r="r" b="b"/>
              <a:pathLst>
                <a:path w="2005330" h="12700">
                  <a:moveTo>
                    <a:pt x="2005202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2005202" y="12700"/>
                  </a:lnTo>
                  <a:lnTo>
                    <a:pt x="20052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92569" y="4476876"/>
              <a:ext cx="2139696" cy="2135886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369824" y="1832864"/>
            <a:ext cx="279971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3D3D3D"/>
                </a:solidFill>
                <a:latin typeface="Arial"/>
                <a:cs typeface="Arial"/>
              </a:rPr>
              <a:t>Facatativá</a:t>
            </a:r>
            <a:r>
              <a:rPr sz="2400" b="1" spc="-6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spc="-50" dirty="0">
                <a:solidFill>
                  <a:srgbClr val="3D3D3D"/>
                </a:solidFill>
                <a:latin typeface="Arial"/>
                <a:cs typeface="Arial"/>
              </a:rPr>
              <a:t>– </a:t>
            </a:r>
            <a:r>
              <a:rPr sz="2400" b="1" dirty="0">
                <a:solidFill>
                  <a:srgbClr val="3D3D3D"/>
                </a:solidFill>
                <a:latin typeface="Arial"/>
                <a:cs typeface="Arial"/>
              </a:rPr>
              <a:t>Contiguo</a:t>
            </a:r>
            <a:r>
              <a:rPr sz="2400" b="1" spc="-8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3D3D3D"/>
                </a:solidFill>
                <a:latin typeface="Arial"/>
                <a:cs typeface="Arial"/>
              </a:rPr>
              <a:t>al</a:t>
            </a:r>
            <a:r>
              <a:rPr sz="2400" b="1" spc="-1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3D3D3D"/>
                </a:solidFill>
                <a:latin typeface="Arial"/>
                <a:cs typeface="Arial"/>
              </a:rPr>
              <a:t>Parque </a:t>
            </a: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Arqueológico </a:t>
            </a:r>
            <a:r>
              <a:rPr sz="2400" b="1" dirty="0">
                <a:solidFill>
                  <a:srgbClr val="3D3D3D"/>
                </a:solidFill>
                <a:latin typeface="Arial"/>
                <a:cs typeface="Arial"/>
              </a:rPr>
              <a:t>Piedras</a:t>
            </a:r>
            <a:r>
              <a:rPr sz="2400" b="1" spc="-9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3D3D3D"/>
                </a:solidFill>
                <a:latin typeface="Arial"/>
                <a:cs typeface="Arial"/>
              </a:rPr>
              <a:t>de</a:t>
            </a:r>
            <a:r>
              <a:rPr sz="2400" b="1" spc="-1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Tunjo, Cundinamarca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790938" y="294893"/>
            <a:ext cx="8330565" cy="6680834"/>
            <a:chOff x="9790938" y="294893"/>
            <a:chExt cx="8330565" cy="66808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90938" y="294893"/>
              <a:ext cx="6124575" cy="668083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98558" y="301751"/>
              <a:ext cx="6066027" cy="662254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572488" y="1037843"/>
              <a:ext cx="3549015" cy="401688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598903" y="1064767"/>
              <a:ext cx="3451860" cy="3919220"/>
            </a:xfrm>
            <a:custGeom>
              <a:avLst/>
              <a:gdLst/>
              <a:ahLst/>
              <a:cxnLst/>
              <a:rect l="l" t="t" r="r" b="b"/>
              <a:pathLst>
                <a:path w="3451859" h="3919220">
                  <a:moveTo>
                    <a:pt x="3224657" y="0"/>
                  </a:moveTo>
                  <a:lnTo>
                    <a:pt x="227330" y="0"/>
                  </a:lnTo>
                  <a:lnTo>
                    <a:pt x="181482" y="4572"/>
                  </a:lnTo>
                  <a:lnTo>
                    <a:pt x="138811" y="17906"/>
                  </a:lnTo>
                  <a:lnTo>
                    <a:pt x="100203" y="38861"/>
                  </a:lnTo>
                  <a:lnTo>
                    <a:pt x="66548" y="66548"/>
                  </a:lnTo>
                  <a:lnTo>
                    <a:pt x="38861" y="100202"/>
                  </a:lnTo>
                  <a:lnTo>
                    <a:pt x="17907" y="138810"/>
                  </a:lnTo>
                  <a:lnTo>
                    <a:pt x="4572" y="181355"/>
                  </a:lnTo>
                  <a:lnTo>
                    <a:pt x="0" y="227202"/>
                  </a:lnTo>
                  <a:lnTo>
                    <a:pt x="0" y="3691636"/>
                  </a:lnTo>
                  <a:lnTo>
                    <a:pt x="4572" y="3737482"/>
                  </a:lnTo>
                  <a:lnTo>
                    <a:pt x="17907" y="3780028"/>
                  </a:lnTo>
                  <a:lnTo>
                    <a:pt x="38861" y="3818636"/>
                  </a:lnTo>
                  <a:lnTo>
                    <a:pt x="66548" y="3852291"/>
                  </a:lnTo>
                  <a:lnTo>
                    <a:pt x="100203" y="3879977"/>
                  </a:lnTo>
                  <a:lnTo>
                    <a:pt x="138811" y="3900931"/>
                  </a:lnTo>
                  <a:lnTo>
                    <a:pt x="181482" y="3914266"/>
                  </a:lnTo>
                  <a:lnTo>
                    <a:pt x="227330" y="3918839"/>
                  </a:lnTo>
                  <a:lnTo>
                    <a:pt x="3224657" y="3918839"/>
                  </a:lnTo>
                  <a:lnTo>
                    <a:pt x="3270504" y="3914266"/>
                  </a:lnTo>
                  <a:lnTo>
                    <a:pt x="3313049" y="3900931"/>
                  </a:lnTo>
                  <a:lnTo>
                    <a:pt x="3351657" y="3879977"/>
                  </a:lnTo>
                  <a:lnTo>
                    <a:pt x="3385311" y="3852291"/>
                  </a:lnTo>
                  <a:lnTo>
                    <a:pt x="3412998" y="3818636"/>
                  </a:lnTo>
                  <a:lnTo>
                    <a:pt x="3433953" y="3780028"/>
                  </a:lnTo>
                  <a:lnTo>
                    <a:pt x="3447288" y="3737482"/>
                  </a:lnTo>
                  <a:lnTo>
                    <a:pt x="3451859" y="3691636"/>
                  </a:lnTo>
                  <a:lnTo>
                    <a:pt x="3451859" y="227202"/>
                  </a:lnTo>
                  <a:lnTo>
                    <a:pt x="3447288" y="181355"/>
                  </a:lnTo>
                  <a:lnTo>
                    <a:pt x="3433953" y="138810"/>
                  </a:lnTo>
                  <a:lnTo>
                    <a:pt x="3412998" y="100202"/>
                  </a:lnTo>
                  <a:lnTo>
                    <a:pt x="3385311" y="66548"/>
                  </a:lnTo>
                  <a:lnTo>
                    <a:pt x="3351657" y="38861"/>
                  </a:lnTo>
                  <a:lnTo>
                    <a:pt x="3313049" y="17906"/>
                  </a:lnTo>
                  <a:lnTo>
                    <a:pt x="3270504" y="4572"/>
                  </a:lnTo>
                  <a:lnTo>
                    <a:pt x="3224657" y="0"/>
                  </a:lnTo>
                  <a:close/>
                </a:path>
              </a:pathLst>
            </a:custGeom>
            <a:solidFill>
              <a:srgbClr val="FECA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5220314" y="2357373"/>
            <a:ext cx="10680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Bogotá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537192" y="3218433"/>
            <a:ext cx="7927340" cy="5695315"/>
            <a:chOff x="9537192" y="3218433"/>
            <a:chExt cx="7927340" cy="569531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37192" y="5846063"/>
              <a:ext cx="5132451" cy="306743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563100" y="5873114"/>
              <a:ext cx="5036185" cy="2969895"/>
            </a:xfrm>
            <a:custGeom>
              <a:avLst/>
              <a:gdLst/>
              <a:ahLst/>
              <a:cxnLst/>
              <a:rect l="l" t="t" r="r" b="b"/>
              <a:pathLst>
                <a:path w="5036184" h="2969895">
                  <a:moveTo>
                    <a:pt x="4840351" y="0"/>
                  </a:moveTo>
                  <a:lnTo>
                    <a:pt x="195452" y="0"/>
                  </a:lnTo>
                  <a:lnTo>
                    <a:pt x="150622" y="5206"/>
                  </a:lnTo>
                  <a:lnTo>
                    <a:pt x="109474" y="19811"/>
                  </a:lnTo>
                  <a:lnTo>
                    <a:pt x="73151" y="42925"/>
                  </a:lnTo>
                  <a:lnTo>
                    <a:pt x="42925" y="73278"/>
                  </a:lnTo>
                  <a:lnTo>
                    <a:pt x="19811" y="109600"/>
                  </a:lnTo>
                  <a:lnTo>
                    <a:pt x="5206" y="150748"/>
                  </a:lnTo>
                  <a:lnTo>
                    <a:pt x="0" y="195579"/>
                  </a:lnTo>
                  <a:lnTo>
                    <a:pt x="0" y="2774314"/>
                  </a:lnTo>
                  <a:lnTo>
                    <a:pt x="5206" y="2819145"/>
                  </a:lnTo>
                  <a:lnTo>
                    <a:pt x="19811" y="2860293"/>
                  </a:lnTo>
                  <a:lnTo>
                    <a:pt x="42925" y="2896616"/>
                  </a:lnTo>
                  <a:lnTo>
                    <a:pt x="73151" y="2926968"/>
                  </a:lnTo>
                  <a:lnTo>
                    <a:pt x="109474" y="2950082"/>
                  </a:lnTo>
                  <a:lnTo>
                    <a:pt x="150622" y="2964687"/>
                  </a:lnTo>
                  <a:lnTo>
                    <a:pt x="195452" y="2969894"/>
                  </a:lnTo>
                  <a:lnTo>
                    <a:pt x="4840351" y="2969894"/>
                  </a:lnTo>
                  <a:lnTo>
                    <a:pt x="4885182" y="2964687"/>
                  </a:lnTo>
                  <a:lnTo>
                    <a:pt x="4926330" y="2950082"/>
                  </a:lnTo>
                  <a:lnTo>
                    <a:pt x="4962652" y="2926968"/>
                  </a:lnTo>
                  <a:lnTo>
                    <a:pt x="4992878" y="2896616"/>
                  </a:lnTo>
                  <a:lnTo>
                    <a:pt x="5015992" y="2860293"/>
                  </a:lnTo>
                  <a:lnTo>
                    <a:pt x="5030596" y="2819145"/>
                  </a:lnTo>
                  <a:lnTo>
                    <a:pt x="5035804" y="2774314"/>
                  </a:lnTo>
                  <a:lnTo>
                    <a:pt x="5035804" y="195579"/>
                  </a:lnTo>
                  <a:lnTo>
                    <a:pt x="5030596" y="150748"/>
                  </a:lnTo>
                  <a:lnTo>
                    <a:pt x="5015992" y="109600"/>
                  </a:lnTo>
                  <a:lnTo>
                    <a:pt x="4992878" y="73278"/>
                  </a:lnTo>
                  <a:lnTo>
                    <a:pt x="4962652" y="42925"/>
                  </a:lnTo>
                  <a:lnTo>
                    <a:pt x="4926330" y="19811"/>
                  </a:lnTo>
                  <a:lnTo>
                    <a:pt x="4885182" y="5206"/>
                  </a:lnTo>
                  <a:lnTo>
                    <a:pt x="4840351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899015" y="3224783"/>
              <a:ext cx="7559675" cy="4138295"/>
            </a:xfrm>
            <a:custGeom>
              <a:avLst/>
              <a:gdLst/>
              <a:ahLst/>
              <a:cxnLst/>
              <a:rect l="l" t="t" r="r" b="b"/>
              <a:pathLst>
                <a:path w="7559675" h="4138295">
                  <a:moveTo>
                    <a:pt x="0" y="4138040"/>
                  </a:moveTo>
                  <a:lnTo>
                    <a:pt x="2234310" y="4138040"/>
                  </a:lnTo>
                </a:path>
                <a:path w="7559675" h="4138295">
                  <a:moveTo>
                    <a:pt x="5324856" y="0"/>
                  </a:moveTo>
                  <a:lnTo>
                    <a:pt x="755916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030020" y="1991106"/>
            <a:ext cx="4868545" cy="10394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Pasaporte</a:t>
            </a:r>
            <a:r>
              <a:rPr sz="3200" b="1" spc="-12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Gold</a:t>
            </a:r>
            <a:r>
              <a:rPr sz="3200" b="1" spc="-8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+</a:t>
            </a:r>
            <a:r>
              <a:rPr sz="32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055A7"/>
                </a:solidFill>
                <a:latin typeface="Arial"/>
                <a:cs typeface="Arial"/>
              </a:rPr>
              <a:t>Combo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39"/>
              </a:spcBef>
            </a:pPr>
            <a:r>
              <a:rPr sz="2000" b="1" u="sng" spc="-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Incluye: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30020" y="3005784"/>
            <a:ext cx="7713345" cy="2339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99900"/>
              </a:lnSpc>
              <a:spcBef>
                <a:spcPts val="100"/>
              </a:spcBef>
            </a:pPr>
            <a:r>
              <a:rPr sz="1900" dirty="0">
                <a:latin typeface="Arial MT"/>
                <a:cs typeface="Arial MT"/>
              </a:rPr>
              <a:t>33</a:t>
            </a:r>
            <a:r>
              <a:rPr sz="1900" spc="185" dirty="0">
                <a:latin typeface="Arial MT"/>
                <a:cs typeface="Arial MT"/>
              </a:rPr>
              <a:t>  </a:t>
            </a:r>
            <a:r>
              <a:rPr sz="1900" dirty="0">
                <a:latin typeface="Arial MT"/>
                <a:cs typeface="Arial MT"/>
              </a:rPr>
              <a:t>atracciones</a:t>
            </a:r>
            <a:r>
              <a:rPr sz="1900" spc="240" dirty="0">
                <a:latin typeface="Arial MT"/>
                <a:cs typeface="Arial MT"/>
              </a:rPr>
              <a:t>  </a:t>
            </a:r>
            <a:r>
              <a:rPr sz="1900" dirty="0">
                <a:latin typeface="Arial MT"/>
                <a:cs typeface="Arial MT"/>
              </a:rPr>
              <a:t>ilimitadas</a:t>
            </a:r>
            <a:r>
              <a:rPr sz="1900" spc="245" dirty="0">
                <a:latin typeface="Arial MT"/>
                <a:cs typeface="Arial MT"/>
              </a:rPr>
              <a:t>  </a:t>
            </a:r>
            <a:r>
              <a:rPr sz="1900" dirty="0">
                <a:latin typeface="Arial MT"/>
                <a:cs typeface="Arial MT"/>
              </a:rPr>
              <a:t>entre</a:t>
            </a:r>
            <a:r>
              <a:rPr sz="1900" spc="195" dirty="0">
                <a:latin typeface="Arial MT"/>
                <a:cs typeface="Arial MT"/>
              </a:rPr>
              <a:t>  </a:t>
            </a:r>
            <a:r>
              <a:rPr sz="1900" dirty="0">
                <a:latin typeface="Arial MT"/>
                <a:cs typeface="Arial MT"/>
              </a:rPr>
              <a:t>infantiles,</a:t>
            </a:r>
            <a:r>
              <a:rPr sz="1900" spc="245" dirty="0">
                <a:latin typeface="Arial MT"/>
                <a:cs typeface="Arial MT"/>
              </a:rPr>
              <a:t>  </a:t>
            </a:r>
            <a:r>
              <a:rPr sz="1900" dirty="0">
                <a:latin typeface="Arial MT"/>
                <a:cs typeface="Arial MT"/>
              </a:rPr>
              <a:t>familiares</a:t>
            </a:r>
            <a:r>
              <a:rPr sz="1900" spc="235" dirty="0">
                <a:latin typeface="Arial MT"/>
                <a:cs typeface="Arial MT"/>
              </a:rPr>
              <a:t>  </a:t>
            </a:r>
            <a:r>
              <a:rPr sz="1900" dirty="0">
                <a:latin typeface="Arial MT"/>
                <a:cs typeface="Arial MT"/>
              </a:rPr>
              <a:t>y</a:t>
            </a:r>
            <a:r>
              <a:rPr sz="1900" spc="175" dirty="0">
                <a:latin typeface="Arial MT"/>
                <a:cs typeface="Arial MT"/>
              </a:rPr>
              <a:t>  </a:t>
            </a:r>
            <a:r>
              <a:rPr sz="1900" spc="-10" dirty="0">
                <a:latin typeface="Arial MT"/>
                <a:cs typeface="Arial MT"/>
              </a:rPr>
              <a:t>extremas: </a:t>
            </a:r>
            <a:r>
              <a:rPr sz="1900" dirty="0">
                <a:latin typeface="Arial MT"/>
                <a:cs typeface="Arial MT"/>
              </a:rPr>
              <a:t>Acuario,</a:t>
            </a:r>
            <a:r>
              <a:rPr sz="1900" spc="8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Aviones,</a:t>
            </a:r>
            <a:r>
              <a:rPr sz="1900" spc="8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Buggies,</a:t>
            </a:r>
            <a:r>
              <a:rPr sz="1900" spc="114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Bus</a:t>
            </a:r>
            <a:r>
              <a:rPr sz="1900" spc="8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Loco,</a:t>
            </a:r>
            <a:r>
              <a:rPr sz="1900" spc="8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Dragon</a:t>
            </a:r>
            <a:r>
              <a:rPr sz="1900" spc="9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Fly,</a:t>
            </a:r>
            <a:r>
              <a:rPr sz="1900" spc="9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Mini</a:t>
            </a:r>
            <a:r>
              <a:rPr sz="1900" spc="10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chocones,</a:t>
            </a:r>
            <a:r>
              <a:rPr sz="1900" spc="95" dirty="0">
                <a:latin typeface="Arial MT"/>
                <a:cs typeface="Arial MT"/>
              </a:rPr>
              <a:t> </a:t>
            </a:r>
            <a:r>
              <a:rPr sz="1900" spc="-20" dirty="0">
                <a:latin typeface="Arial MT"/>
                <a:cs typeface="Arial MT"/>
              </a:rPr>
              <a:t>Mini </a:t>
            </a:r>
            <a:r>
              <a:rPr sz="1900" dirty="0">
                <a:latin typeface="Arial MT"/>
                <a:cs typeface="Arial MT"/>
              </a:rPr>
              <a:t>Rueda,</a:t>
            </a:r>
            <a:r>
              <a:rPr sz="1900" spc="29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Montaña</a:t>
            </a:r>
            <a:r>
              <a:rPr sz="1900" spc="29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Rusa,</a:t>
            </a:r>
            <a:r>
              <a:rPr sz="1900" spc="29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Paseo</a:t>
            </a:r>
            <a:r>
              <a:rPr sz="1900" spc="28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Pirata,</a:t>
            </a:r>
            <a:r>
              <a:rPr sz="1900" spc="29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Play</a:t>
            </a:r>
            <a:r>
              <a:rPr sz="1900" spc="29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Ground,</a:t>
            </a:r>
            <a:r>
              <a:rPr sz="1900" spc="29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Sillas</a:t>
            </a:r>
            <a:r>
              <a:rPr sz="1900" spc="300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Voladoras, </a:t>
            </a:r>
            <a:r>
              <a:rPr sz="1900" dirty="0">
                <a:latin typeface="Arial MT"/>
                <a:cs typeface="Arial MT"/>
              </a:rPr>
              <a:t>Soft</a:t>
            </a:r>
            <a:r>
              <a:rPr sz="1900" spc="245" dirty="0">
                <a:latin typeface="Arial MT"/>
                <a:cs typeface="Arial MT"/>
              </a:rPr>
              <a:t>  </a:t>
            </a:r>
            <a:r>
              <a:rPr sz="1900" dirty="0">
                <a:latin typeface="Arial MT"/>
                <a:cs typeface="Arial MT"/>
              </a:rPr>
              <a:t>Play,</a:t>
            </a:r>
            <a:r>
              <a:rPr sz="1900" spc="250" dirty="0">
                <a:latin typeface="Arial MT"/>
                <a:cs typeface="Arial MT"/>
              </a:rPr>
              <a:t>  </a:t>
            </a:r>
            <a:r>
              <a:rPr sz="1900" dirty="0">
                <a:latin typeface="Arial MT"/>
                <a:cs typeface="Arial MT"/>
              </a:rPr>
              <a:t>Tortugas,</a:t>
            </a:r>
            <a:r>
              <a:rPr sz="1900" spc="250" dirty="0">
                <a:latin typeface="Arial MT"/>
                <a:cs typeface="Arial MT"/>
              </a:rPr>
              <a:t>  </a:t>
            </a:r>
            <a:r>
              <a:rPr sz="1900" dirty="0">
                <a:latin typeface="Arial MT"/>
                <a:cs typeface="Arial MT"/>
              </a:rPr>
              <a:t>Vía</a:t>
            </a:r>
            <a:r>
              <a:rPr sz="1900" spc="250" dirty="0">
                <a:latin typeface="Arial MT"/>
                <a:cs typeface="Arial MT"/>
              </a:rPr>
              <a:t>  </a:t>
            </a:r>
            <a:r>
              <a:rPr sz="1900" dirty="0">
                <a:latin typeface="Arial MT"/>
                <a:cs typeface="Arial MT"/>
              </a:rPr>
              <a:t>Panamericana,</a:t>
            </a:r>
            <a:r>
              <a:rPr sz="1900" spc="250" dirty="0">
                <a:latin typeface="Arial MT"/>
                <a:cs typeface="Arial MT"/>
              </a:rPr>
              <a:t>  </a:t>
            </a:r>
            <a:r>
              <a:rPr sz="1900" dirty="0">
                <a:latin typeface="Arial MT"/>
                <a:cs typeface="Arial MT"/>
              </a:rPr>
              <a:t>Carrusel,</a:t>
            </a:r>
            <a:r>
              <a:rPr sz="1900" spc="250" dirty="0">
                <a:latin typeface="Arial MT"/>
                <a:cs typeface="Arial MT"/>
              </a:rPr>
              <a:t>  </a:t>
            </a:r>
            <a:r>
              <a:rPr sz="1900" dirty="0">
                <a:latin typeface="Arial MT"/>
                <a:cs typeface="Arial MT"/>
              </a:rPr>
              <a:t>Magic</a:t>
            </a:r>
            <a:r>
              <a:rPr sz="1900" spc="245" dirty="0">
                <a:latin typeface="Arial MT"/>
                <a:cs typeface="Arial MT"/>
              </a:rPr>
              <a:t>  </a:t>
            </a:r>
            <a:r>
              <a:rPr sz="1900" spc="-10" dirty="0">
                <a:latin typeface="Arial MT"/>
                <a:cs typeface="Arial MT"/>
              </a:rPr>
              <a:t>Bikes, </a:t>
            </a:r>
            <a:r>
              <a:rPr sz="1900" dirty="0">
                <a:latin typeface="Arial MT"/>
                <a:cs typeface="Arial MT"/>
              </a:rPr>
              <a:t>Monasterio</a:t>
            </a:r>
            <a:r>
              <a:rPr sz="1900" spc="17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Incliniado,</a:t>
            </a:r>
            <a:r>
              <a:rPr sz="1900" spc="16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Mundo</a:t>
            </a:r>
            <a:r>
              <a:rPr sz="1900" spc="18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Natural,</a:t>
            </a:r>
            <a:r>
              <a:rPr sz="1900" spc="17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Tacitas</a:t>
            </a:r>
            <a:r>
              <a:rPr sz="1900" spc="17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de</a:t>
            </a:r>
            <a:r>
              <a:rPr sz="1900" spc="17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Té,</a:t>
            </a:r>
            <a:r>
              <a:rPr sz="1900" spc="17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Teatro</a:t>
            </a:r>
            <a:r>
              <a:rPr sz="1900" spc="17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5D,</a:t>
            </a:r>
            <a:r>
              <a:rPr sz="1900" spc="160" dirty="0">
                <a:latin typeface="Arial MT"/>
                <a:cs typeface="Arial MT"/>
              </a:rPr>
              <a:t> </a:t>
            </a:r>
            <a:r>
              <a:rPr sz="1900" spc="-20" dirty="0">
                <a:latin typeface="Arial MT"/>
                <a:cs typeface="Arial MT"/>
              </a:rPr>
              <a:t>Tren </a:t>
            </a:r>
            <a:r>
              <a:rPr sz="1900" dirty="0">
                <a:latin typeface="Arial MT"/>
                <a:cs typeface="Arial MT"/>
              </a:rPr>
              <a:t>Rio</a:t>
            </a:r>
            <a:r>
              <a:rPr sz="1900" spc="10" dirty="0">
                <a:latin typeface="Arial MT"/>
                <a:cs typeface="Arial MT"/>
              </a:rPr>
              <a:t>  </a:t>
            </a:r>
            <a:r>
              <a:rPr sz="1900" dirty="0">
                <a:latin typeface="Arial MT"/>
                <a:cs typeface="Arial MT"/>
              </a:rPr>
              <a:t>Grande,</a:t>
            </a:r>
            <a:r>
              <a:rPr sz="1900" spc="10" dirty="0">
                <a:latin typeface="Arial MT"/>
                <a:cs typeface="Arial MT"/>
              </a:rPr>
              <a:t>  </a:t>
            </a:r>
            <a:r>
              <a:rPr sz="1900" dirty="0">
                <a:latin typeface="Arial MT"/>
                <a:cs typeface="Arial MT"/>
              </a:rPr>
              <a:t>Troncos,</a:t>
            </a:r>
            <a:r>
              <a:rPr sz="1900" spc="10" dirty="0">
                <a:latin typeface="Arial MT"/>
                <a:cs typeface="Arial MT"/>
              </a:rPr>
              <a:t>  </a:t>
            </a:r>
            <a:r>
              <a:rPr sz="1900" dirty="0">
                <a:latin typeface="Arial MT"/>
                <a:cs typeface="Arial MT"/>
              </a:rPr>
              <a:t>Moto</a:t>
            </a:r>
            <a:r>
              <a:rPr sz="1900" spc="10" dirty="0">
                <a:latin typeface="Arial MT"/>
                <a:cs typeface="Arial MT"/>
              </a:rPr>
              <a:t>  </a:t>
            </a:r>
            <a:r>
              <a:rPr sz="1900" dirty="0">
                <a:latin typeface="Arial MT"/>
                <a:cs typeface="Arial MT"/>
              </a:rPr>
              <a:t>Disko,</a:t>
            </a:r>
            <a:r>
              <a:rPr sz="1900" spc="10" dirty="0">
                <a:latin typeface="Arial MT"/>
                <a:cs typeface="Arial MT"/>
              </a:rPr>
              <a:t>  </a:t>
            </a:r>
            <a:r>
              <a:rPr sz="1900" dirty="0">
                <a:latin typeface="Arial MT"/>
                <a:cs typeface="Arial MT"/>
              </a:rPr>
              <a:t>Black</a:t>
            </a:r>
            <a:r>
              <a:rPr sz="1900" spc="10" dirty="0">
                <a:latin typeface="Arial MT"/>
                <a:cs typeface="Arial MT"/>
              </a:rPr>
              <a:t>  </a:t>
            </a:r>
            <a:r>
              <a:rPr sz="1900" dirty="0">
                <a:latin typeface="Arial MT"/>
                <a:cs typeface="Arial MT"/>
              </a:rPr>
              <a:t>Hole,</a:t>
            </a:r>
            <a:r>
              <a:rPr sz="1900" spc="10" dirty="0">
                <a:latin typeface="Arial MT"/>
                <a:cs typeface="Arial MT"/>
              </a:rPr>
              <a:t>  </a:t>
            </a:r>
            <a:r>
              <a:rPr sz="1900" dirty="0">
                <a:latin typeface="Arial MT"/>
                <a:cs typeface="Arial MT"/>
              </a:rPr>
              <a:t>Chocones,</a:t>
            </a:r>
            <a:r>
              <a:rPr sz="1900" spc="10" dirty="0">
                <a:latin typeface="Arial MT"/>
                <a:cs typeface="Arial MT"/>
              </a:rPr>
              <a:t>  </a:t>
            </a:r>
            <a:r>
              <a:rPr sz="1900" spc="-10" dirty="0">
                <a:latin typeface="Arial MT"/>
                <a:cs typeface="Arial MT"/>
              </a:rPr>
              <a:t>Ranger, </a:t>
            </a:r>
            <a:r>
              <a:rPr sz="1900" dirty="0">
                <a:latin typeface="Arial MT"/>
                <a:cs typeface="Arial MT"/>
              </a:rPr>
              <a:t>Tropicana,</a:t>
            </a:r>
            <a:r>
              <a:rPr sz="1900" spc="15" dirty="0">
                <a:latin typeface="Arial MT"/>
                <a:cs typeface="Arial MT"/>
              </a:rPr>
              <a:t>  </a:t>
            </a:r>
            <a:r>
              <a:rPr sz="1900" dirty="0">
                <a:latin typeface="Arial MT"/>
                <a:cs typeface="Arial MT"/>
              </a:rPr>
              <a:t>Vertical</a:t>
            </a:r>
            <a:r>
              <a:rPr sz="1900" spc="5" dirty="0">
                <a:latin typeface="Arial MT"/>
                <a:cs typeface="Arial MT"/>
              </a:rPr>
              <a:t>  </a:t>
            </a:r>
            <a:r>
              <a:rPr sz="1900" dirty="0">
                <a:latin typeface="Arial MT"/>
                <a:cs typeface="Arial MT"/>
              </a:rPr>
              <a:t>Swing,</a:t>
            </a:r>
            <a:r>
              <a:rPr sz="1900" spc="20" dirty="0">
                <a:latin typeface="Arial MT"/>
                <a:cs typeface="Arial MT"/>
              </a:rPr>
              <a:t>  </a:t>
            </a:r>
            <a:r>
              <a:rPr sz="1900" dirty="0">
                <a:latin typeface="Arial MT"/>
                <a:cs typeface="Arial MT"/>
              </a:rPr>
              <a:t>Ikaro,</a:t>
            </a:r>
            <a:r>
              <a:rPr sz="1900" spc="10" dirty="0">
                <a:latin typeface="Arial MT"/>
                <a:cs typeface="Arial MT"/>
              </a:rPr>
              <a:t>  </a:t>
            </a:r>
            <a:r>
              <a:rPr sz="1900" dirty="0">
                <a:latin typeface="Arial MT"/>
                <a:cs typeface="Arial MT"/>
              </a:rPr>
              <a:t>Crazy</a:t>
            </a:r>
            <a:r>
              <a:rPr sz="1900" spc="15" dirty="0">
                <a:latin typeface="Arial MT"/>
                <a:cs typeface="Arial MT"/>
              </a:rPr>
              <a:t>  </a:t>
            </a:r>
            <a:r>
              <a:rPr sz="1900" dirty="0">
                <a:latin typeface="Arial MT"/>
                <a:cs typeface="Arial MT"/>
              </a:rPr>
              <a:t>Jump,</a:t>
            </a:r>
            <a:r>
              <a:rPr sz="1900" spc="15" dirty="0">
                <a:latin typeface="Arial MT"/>
                <a:cs typeface="Arial MT"/>
              </a:rPr>
              <a:t>  </a:t>
            </a:r>
            <a:r>
              <a:rPr sz="1900" dirty="0">
                <a:latin typeface="Arial MT"/>
                <a:cs typeface="Arial MT"/>
              </a:rPr>
              <a:t>Air</a:t>
            </a:r>
            <a:r>
              <a:rPr sz="1900" spc="10" dirty="0">
                <a:latin typeface="Arial MT"/>
                <a:cs typeface="Arial MT"/>
              </a:rPr>
              <a:t>  </a:t>
            </a:r>
            <a:r>
              <a:rPr sz="1900" dirty="0">
                <a:latin typeface="Arial MT"/>
                <a:cs typeface="Arial MT"/>
              </a:rPr>
              <a:t>Race,</a:t>
            </a:r>
            <a:r>
              <a:rPr sz="1900" spc="5" dirty="0">
                <a:latin typeface="Arial MT"/>
                <a:cs typeface="Arial MT"/>
              </a:rPr>
              <a:t>  </a:t>
            </a:r>
            <a:r>
              <a:rPr sz="1900" spc="-10" dirty="0">
                <a:latin typeface="Arial MT"/>
                <a:cs typeface="Arial MT"/>
              </a:rPr>
              <a:t>Quantum, Gravity.</a:t>
            </a:r>
            <a:endParaRPr sz="19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30020" y="5610605"/>
            <a:ext cx="444563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b="1" dirty="0">
                <a:latin typeface="Arial"/>
                <a:cs typeface="Arial"/>
              </a:rPr>
              <a:t>Combo:</a:t>
            </a:r>
            <a:r>
              <a:rPr sz="1900" b="1" spc="-95" dirty="0">
                <a:latin typeface="Arial"/>
                <a:cs typeface="Arial"/>
              </a:rPr>
              <a:t> </a:t>
            </a:r>
            <a:r>
              <a:rPr sz="1900" dirty="0">
                <a:latin typeface="Arial MT"/>
                <a:cs typeface="Arial MT"/>
              </a:rPr>
              <a:t>Perro</a:t>
            </a:r>
            <a:r>
              <a:rPr sz="1900" spc="-9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caliente</a:t>
            </a:r>
            <a:r>
              <a:rPr sz="1900" spc="-6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+</a:t>
            </a:r>
            <a:r>
              <a:rPr sz="1900" spc="-12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gaseosa</a:t>
            </a:r>
            <a:r>
              <a:rPr sz="1900" spc="-55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250ml.</a:t>
            </a:r>
            <a:endParaRPr sz="19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30020" y="6189725"/>
            <a:ext cx="7719059" cy="2966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2065" algn="just">
              <a:lnSpc>
                <a:spcPct val="100000"/>
              </a:lnSpc>
              <a:spcBef>
                <a:spcPts val="95"/>
              </a:spcBef>
            </a:pPr>
            <a:r>
              <a:rPr sz="1900" b="1" dirty="0">
                <a:latin typeface="Arial"/>
                <a:cs typeface="Arial"/>
              </a:rPr>
              <a:t>No</a:t>
            </a:r>
            <a:r>
              <a:rPr sz="1900" b="1" spc="-20" dirty="0">
                <a:latin typeface="Arial"/>
                <a:cs typeface="Arial"/>
              </a:rPr>
              <a:t> </a:t>
            </a:r>
            <a:r>
              <a:rPr sz="1900" b="1" dirty="0">
                <a:latin typeface="Arial"/>
                <a:cs typeface="Arial"/>
              </a:rPr>
              <a:t>incluye:</a:t>
            </a:r>
            <a:r>
              <a:rPr sz="1900" b="1" spc="-20" dirty="0">
                <a:latin typeface="Arial"/>
                <a:cs typeface="Arial"/>
              </a:rPr>
              <a:t> </a:t>
            </a:r>
            <a:r>
              <a:rPr sz="1900" dirty="0">
                <a:latin typeface="Arial MT"/>
                <a:cs typeface="Arial MT"/>
              </a:rPr>
              <a:t>Sky</a:t>
            </a:r>
            <a:r>
              <a:rPr sz="1900" spc="-4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Coaster,</a:t>
            </a:r>
            <a:r>
              <a:rPr sz="1900" spc="-3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laberinto</a:t>
            </a:r>
            <a:r>
              <a:rPr sz="1900" spc="-1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del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horror,</a:t>
            </a:r>
            <a:r>
              <a:rPr sz="1900" spc="-1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go</a:t>
            </a:r>
            <a:r>
              <a:rPr sz="1900" spc="-3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karts,</a:t>
            </a:r>
            <a:r>
              <a:rPr sz="1900" spc="-1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paseo</a:t>
            </a:r>
            <a:r>
              <a:rPr sz="1900" spc="-1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a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caballo </a:t>
            </a:r>
            <a:r>
              <a:rPr sz="1900" dirty="0">
                <a:latin typeface="Arial MT"/>
                <a:cs typeface="Arial MT"/>
              </a:rPr>
              <a:t>y</a:t>
            </a:r>
            <a:r>
              <a:rPr sz="1900" spc="310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karts.</a:t>
            </a:r>
            <a:endParaRPr sz="1900">
              <a:latin typeface="Arial MT"/>
              <a:cs typeface="Arial MT"/>
            </a:endParaRPr>
          </a:p>
          <a:p>
            <a:pPr marL="12700" marR="10160" algn="just">
              <a:lnSpc>
                <a:spcPct val="100000"/>
              </a:lnSpc>
              <a:spcBef>
                <a:spcPts val="95"/>
              </a:spcBef>
            </a:pPr>
            <a:r>
              <a:rPr sz="1900" b="1" dirty="0">
                <a:solidFill>
                  <a:srgbClr val="1F212C"/>
                </a:solidFill>
                <a:latin typeface="Arial"/>
                <a:cs typeface="Arial"/>
              </a:rPr>
              <a:t>PASAPORTE</a:t>
            </a:r>
            <a:r>
              <a:rPr sz="1900" b="1" spc="30" dirty="0">
                <a:solidFill>
                  <a:srgbClr val="1F212C"/>
                </a:solidFill>
                <a:latin typeface="Arial"/>
                <a:cs typeface="Arial"/>
              </a:rPr>
              <a:t>  </a:t>
            </a:r>
            <a:r>
              <a:rPr sz="1900" b="1" dirty="0">
                <a:solidFill>
                  <a:srgbClr val="1F212C"/>
                </a:solidFill>
                <a:latin typeface="Arial"/>
                <a:cs typeface="Arial"/>
              </a:rPr>
              <a:t>VÁLIDO</a:t>
            </a:r>
            <a:r>
              <a:rPr sz="1900" b="1" spc="30" dirty="0">
                <a:solidFill>
                  <a:srgbClr val="1F212C"/>
                </a:solidFill>
                <a:latin typeface="Arial"/>
                <a:cs typeface="Arial"/>
              </a:rPr>
              <a:t>  </a:t>
            </a:r>
            <a:r>
              <a:rPr sz="1900" b="1" dirty="0">
                <a:solidFill>
                  <a:srgbClr val="1F212C"/>
                </a:solidFill>
                <a:latin typeface="Arial"/>
                <a:cs typeface="Arial"/>
              </a:rPr>
              <a:t>PARA</a:t>
            </a:r>
            <a:r>
              <a:rPr sz="1900" b="1" spc="30" dirty="0">
                <a:solidFill>
                  <a:srgbClr val="1F212C"/>
                </a:solidFill>
                <a:latin typeface="Arial"/>
                <a:cs typeface="Arial"/>
              </a:rPr>
              <a:t>  </a:t>
            </a:r>
            <a:r>
              <a:rPr sz="1900" b="1" dirty="0">
                <a:solidFill>
                  <a:srgbClr val="1F212C"/>
                </a:solidFill>
                <a:latin typeface="Arial"/>
                <a:cs typeface="Arial"/>
              </a:rPr>
              <a:t>PERSONAS</a:t>
            </a:r>
            <a:r>
              <a:rPr sz="1900" b="1" spc="25" dirty="0">
                <a:solidFill>
                  <a:srgbClr val="1F212C"/>
                </a:solidFill>
                <a:latin typeface="Arial"/>
                <a:cs typeface="Arial"/>
              </a:rPr>
              <a:t>  </a:t>
            </a:r>
            <a:r>
              <a:rPr sz="1900" b="1" dirty="0">
                <a:solidFill>
                  <a:srgbClr val="1F212C"/>
                </a:solidFill>
                <a:latin typeface="Arial"/>
                <a:cs typeface="Arial"/>
              </a:rPr>
              <a:t>QUE</a:t>
            </a:r>
            <a:r>
              <a:rPr sz="1900" b="1" spc="30" dirty="0">
                <a:solidFill>
                  <a:srgbClr val="1F212C"/>
                </a:solidFill>
                <a:latin typeface="Arial"/>
                <a:cs typeface="Arial"/>
              </a:rPr>
              <a:t>  </a:t>
            </a:r>
            <a:r>
              <a:rPr sz="1900" b="1" dirty="0">
                <a:solidFill>
                  <a:srgbClr val="1F212C"/>
                </a:solidFill>
                <a:latin typeface="Arial"/>
                <a:cs typeface="Arial"/>
              </a:rPr>
              <a:t>MIDAN</a:t>
            </a:r>
            <a:r>
              <a:rPr sz="1900" b="1" spc="30" dirty="0">
                <a:solidFill>
                  <a:srgbClr val="1F212C"/>
                </a:solidFill>
                <a:latin typeface="Arial"/>
                <a:cs typeface="Arial"/>
              </a:rPr>
              <a:t>  </a:t>
            </a:r>
            <a:r>
              <a:rPr sz="1900" b="1" dirty="0">
                <a:solidFill>
                  <a:srgbClr val="1F212C"/>
                </a:solidFill>
                <a:latin typeface="Arial"/>
                <a:cs typeface="Arial"/>
              </a:rPr>
              <a:t>MAS</a:t>
            </a:r>
            <a:r>
              <a:rPr sz="1900" b="1" spc="15" dirty="0">
                <a:solidFill>
                  <a:srgbClr val="1F212C"/>
                </a:solidFill>
                <a:latin typeface="Arial"/>
                <a:cs typeface="Arial"/>
              </a:rPr>
              <a:t>  </a:t>
            </a:r>
            <a:r>
              <a:rPr sz="1900" b="1" spc="-25" dirty="0">
                <a:solidFill>
                  <a:srgbClr val="1F212C"/>
                </a:solidFill>
                <a:latin typeface="Arial"/>
                <a:cs typeface="Arial"/>
              </a:rPr>
              <a:t>DE </a:t>
            </a:r>
            <a:r>
              <a:rPr sz="1900" b="1" spc="-10" dirty="0">
                <a:solidFill>
                  <a:srgbClr val="1F212C"/>
                </a:solidFill>
                <a:latin typeface="Arial"/>
                <a:cs typeface="Arial"/>
              </a:rPr>
              <a:t>150CM</a:t>
            </a:r>
            <a:endParaRPr sz="1900">
              <a:latin typeface="Arial"/>
              <a:cs typeface="Arial"/>
            </a:endParaRPr>
          </a:p>
          <a:p>
            <a:pPr marL="12700" marR="68580" algn="just">
              <a:lnSpc>
                <a:spcPct val="100000"/>
              </a:lnSpc>
              <a:spcBef>
                <a:spcPts val="965"/>
              </a:spcBef>
            </a:pPr>
            <a:r>
              <a:rPr sz="1900" dirty="0">
                <a:solidFill>
                  <a:srgbClr val="1F212C"/>
                </a:solidFill>
                <a:latin typeface="Arial MT"/>
                <a:cs typeface="Arial MT"/>
              </a:rPr>
              <a:t>Los</a:t>
            </a:r>
            <a:r>
              <a:rPr sz="1900" spc="23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1900" dirty="0">
                <a:solidFill>
                  <a:srgbClr val="1F212C"/>
                </a:solidFill>
                <a:latin typeface="Arial MT"/>
                <a:cs typeface="Arial MT"/>
              </a:rPr>
              <a:t>acompañantes</a:t>
            </a:r>
            <a:r>
              <a:rPr sz="1900" spc="300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1900" dirty="0">
                <a:solidFill>
                  <a:srgbClr val="1F212C"/>
                </a:solidFill>
                <a:latin typeface="Arial MT"/>
                <a:cs typeface="Arial MT"/>
              </a:rPr>
              <a:t>pueden</a:t>
            </a:r>
            <a:r>
              <a:rPr sz="1900" spc="29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1900" dirty="0">
                <a:solidFill>
                  <a:srgbClr val="1F212C"/>
                </a:solidFill>
                <a:latin typeface="Arial MT"/>
                <a:cs typeface="Arial MT"/>
              </a:rPr>
              <a:t>ingresar</a:t>
            </a:r>
            <a:r>
              <a:rPr sz="1900" spc="280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1900" dirty="0">
                <a:solidFill>
                  <a:srgbClr val="1F212C"/>
                </a:solidFill>
                <a:latin typeface="Arial MT"/>
                <a:cs typeface="Arial MT"/>
              </a:rPr>
              <a:t>sin</a:t>
            </a:r>
            <a:r>
              <a:rPr sz="1900" spc="24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1900" dirty="0">
                <a:solidFill>
                  <a:srgbClr val="1F212C"/>
                </a:solidFill>
                <a:latin typeface="Arial MT"/>
                <a:cs typeface="Arial MT"/>
              </a:rPr>
              <a:t>cancelar</a:t>
            </a:r>
            <a:r>
              <a:rPr sz="1900" spc="280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1900" dirty="0">
                <a:solidFill>
                  <a:srgbClr val="1F212C"/>
                </a:solidFill>
                <a:latin typeface="Arial MT"/>
                <a:cs typeface="Arial MT"/>
              </a:rPr>
              <a:t>bono</a:t>
            </a:r>
            <a:r>
              <a:rPr sz="1900" spc="270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1900" dirty="0">
                <a:solidFill>
                  <a:srgbClr val="1F212C"/>
                </a:solidFill>
                <a:latin typeface="Arial MT"/>
                <a:cs typeface="Arial MT"/>
              </a:rPr>
              <a:t>de</a:t>
            </a:r>
            <a:r>
              <a:rPr sz="1900" spc="235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1900" dirty="0">
                <a:solidFill>
                  <a:srgbClr val="1F212C"/>
                </a:solidFill>
                <a:latin typeface="Arial MT"/>
                <a:cs typeface="Arial MT"/>
              </a:rPr>
              <a:t>ingreso</a:t>
            </a:r>
            <a:r>
              <a:rPr sz="1900" spc="280" dirty="0">
                <a:solidFill>
                  <a:srgbClr val="1F212C"/>
                </a:solidFill>
                <a:latin typeface="Arial MT"/>
                <a:cs typeface="Arial MT"/>
              </a:rPr>
              <a:t> </a:t>
            </a:r>
            <a:r>
              <a:rPr sz="1900" spc="-25" dirty="0">
                <a:solidFill>
                  <a:srgbClr val="1F212C"/>
                </a:solidFill>
                <a:latin typeface="Arial MT"/>
                <a:cs typeface="Arial MT"/>
              </a:rPr>
              <a:t>al </a:t>
            </a:r>
            <a:r>
              <a:rPr sz="1900" spc="-10" dirty="0">
                <a:solidFill>
                  <a:srgbClr val="1F212C"/>
                </a:solidFill>
                <a:latin typeface="Arial MT"/>
                <a:cs typeface="Arial MT"/>
              </a:rPr>
              <a:t>Parque.</a:t>
            </a:r>
            <a:endParaRPr sz="1900">
              <a:latin typeface="Arial MT"/>
              <a:cs typeface="Arial MT"/>
            </a:endParaRPr>
          </a:p>
          <a:p>
            <a:pPr marL="12700" marR="5080" algn="just">
              <a:lnSpc>
                <a:spcPct val="100000"/>
              </a:lnSpc>
              <a:spcBef>
                <a:spcPts val="1575"/>
              </a:spcBef>
            </a:pP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r>
              <a:rPr sz="1900" b="1" spc="4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Pasaporte</a:t>
            </a:r>
            <a:r>
              <a:rPr sz="1900" b="1" spc="-5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válido</a:t>
            </a:r>
            <a:r>
              <a:rPr sz="1900" b="1" spc="484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T.</a:t>
            </a:r>
            <a:r>
              <a:rPr sz="1900" b="1" spc="459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BAJA:</a:t>
            </a:r>
            <a:r>
              <a:rPr sz="1900" b="1" spc="-1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viernes,</a:t>
            </a:r>
            <a:r>
              <a:rPr sz="1900" b="1" spc="4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sábado</a:t>
            </a:r>
            <a:r>
              <a:rPr sz="1900" b="1" spc="-5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y</a:t>
            </a:r>
            <a:r>
              <a:rPr sz="1900" b="1" spc="42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domingo</a:t>
            </a:r>
            <a:r>
              <a:rPr sz="1900" b="1" spc="4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spc="-50" dirty="0">
                <a:solidFill>
                  <a:srgbClr val="0055A7"/>
                </a:solidFill>
                <a:latin typeface="Arial"/>
                <a:cs typeface="Arial"/>
              </a:rPr>
              <a:t>y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festivos.</a:t>
            </a:r>
            <a:r>
              <a:rPr sz="1900" b="1" spc="5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T.</a:t>
            </a:r>
            <a:r>
              <a:rPr sz="1900" b="1" spc="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ALTA:</a:t>
            </a:r>
            <a:r>
              <a:rPr sz="1900" b="1" spc="2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abierto</a:t>
            </a:r>
            <a:r>
              <a:rPr sz="1900" b="1" spc="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todos</a:t>
            </a:r>
            <a:r>
              <a:rPr sz="1900" b="1" spc="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los</a:t>
            </a:r>
            <a:r>
              <a:rPr sz="1900" b="1" spc="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días</a:t>
            </a:r>
            <a:r>
              <a:rPr sz="1900" b="1" spc="5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sujeto</a:t>
            </a:r>
            <a:r>
              <a:rPr sz="1900" b="1" spc="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1900" b="1" spc="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disponibilidad</a:t>
            </a:r>
            <a:r>
              <a:rPr sz="1900" b="1" spc="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spc="-50" dirty="0">
                <a:solidFill>
                  <a:srgbClr val="0055A7"/>
                </a:solidFill>
                <a:latin typeface="Arial"/>
                <a:cs typeface="Arial"/>
              </a:rPr>
              <a:t>,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excepto</a:t>
            </a:r>
            <a:r>
              <a:rPr sz="1900" b="1" spc="-10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cuando</a:t>
            </a:r>
            <a:r>
              <a:rPr sz="1900" b="1" spc="-1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esté</a:t>
            </a:r>
            <a:r>
              <a:rPr sz="1900" b="1" spc="-114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reservado</a:t>
            </a:r>
            <a:r>
              <a:rPr sz="19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para</a:t>
            </a:r>
            <a:r>
              <a:rPr sz="1900" b="1" spc="-1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0055A7"/>
                </a:solidFill>
                <a:latin typeface="Arial"/>
                <a:cs typeface="Arial"/>
              </a:rPr>
              <a:t>actividades</a:t>
            </a:r>
            <a:r>
              <a:rPr sz="19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0055A7"/>
                </a:solidFill>
                <a:latin typeface="Arial"/>
                <a:cs typeface="Arial"/>
              </a:rPr>
              <a:t>especiales.</a:t>
            </a:r>
            <a:endParaRPr sz="19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030020" y="1070228"/>
            <a:ext cx="48450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0" dirty="0"/>
              <a:t>MUNDO</a:t>
            </a:r>
            <a:r>
              <a:rPr spc="-195" dirty="0"/>
              <a:t> </a:t>
            </a:r>
            <a:r>
              <a:rPr spc="-10" dirty="0"/>
              <a:t>AVENTURA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5220314" y="3621404"/>
            <a:ext cx="197993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spc="-20" dirty="0">
                <a:solidFill>
                  <a:srgbClr val="3D3D3D"/>
                </a:solidFill>
                <a:latin typeface="Arial"/>
                <a:cs typeface="Arial"/>
              </a:rPr>
              <a:t>Pasaporte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989311" y="6102476"/>
            <a:ext cx="2980055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3200" b="1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$98.950</a:t>
            </a:r>
            <a:endParaRPr sz="3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010902" y="7500060"/>
            <a:ext cx="357822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62150" algn="l"/>
              </a:tabLst>
            </a:pP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parque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pasaporte</a:t>
            </a:r>
            <a:r>
              <a:rPr sz="2400" spc="-1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Arial MT"/>
                <a:cs typeface="Arial MT"/>
              </a:rPr>
              <a:t>+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combo</a:t>
            </a:r>
            <a:r>
              <a:rPr sz="2400" spc="-1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$118.000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6362680" y="0"/>
            <a:ext cx="1912620" cy="1186815"/>
          </a:xfrm>
          <a:custGeom>
            <a:avLst/>
            <a:gdLst/>
            <a:ahLst/>
            <a:cxnLst/>
            <a:rect l="l" t="t" r="r" b="b"/>
            <a:pathLst>
              <a:path w="1912619" h="1186815">
                <a:moveTo>
                  <a:pt x="1912111" y="0"/>
                </a:moveTo>
                <a:lnTo>
                  <a:pt x="461771" y="0"/>
                </a:lnTo>
                <a:lnTo>
                  <a:pt x="149478" y="312293"/>
                </a:lnTo>
                <a:lnTo>
                  <a:pt x="114680" y="351154"/>
                </a:lnTo>
                <a:lnTo>
                  <a:pt x="84581" y="392811"/>
                </a:lnTo>
                <a:lnTo>
                  <a:pt x="58673" y="435737"/>
                </a:lnTo>
                <a:lnTo>
                  <a:pt x="37464" y="482092"/>
                </a:lnTo>
                <a:lnTo>
                  <a:pt x="14350" y="553085"/>
                </a:lnTo>
                <a:lnTo>
                  <a:pt x="5460" y="600837"/>
                </a:lnTo>
                <a:lnTo>
                  <a:pt x="0" y="675131"/>
                </a:lnTo>
                <a:lnTo>
                  <a:pt x="2666" y="724280"/>
                </a:lnTo>
                <a:lnTo>
                  <a:pt x="5460" y="748919"/>
                </a:lnTo>
                <a:lnTo>
                  <a:pt x="9525" y="772795"/>
                </a:lnTo>
                <a:lnTo>
                  <a:pt x="14350" y="797305"/>
                </a:lnTo>
                <a:lnTo>
                  <a:pt x="21843" y="821181"/>
                </a:lnTo>
                <a:lnTo>
                  <a:pt x="28701" y="845057"/>
                </a:lnTo>
                <a:lnTo>
                  <a:pt x="47751" y="891413"/>
                </a:lnTo>
                <a:lnTo>
                  <a:pt x="70992" y="935736"/>
                </a:lnTo>
                <a:lnTo>
                  <a:pt x="98932" y="978026"/>
                </a:lnTo>
                <a:lnTo>
                  <a:pt x="131698" y="1018286"/>
                </a:lnTo>
                <a:lnTo>
                  <a:pt x="168528" y="1055116"/>
                </a:lnTo>
                <a:lnTo>
                  <a:pt x="208787" y="1088517"/>
                </a:lnTo>
                <a:lnTo>
                  <a:pt x="251840" y="1116584"/>
                </a:lnTo>
                <a:lnTo>
                  <a:pt x="296163" y="1139698"/>
                </a:lnTo>
                <a:lnTo>
                  <a:pt x="341883" y="1158875"/>
                </a:lnTo>
                <a:lnTo>
                  <a:pt x="366521" y="1165605"/>
                </a:lnTo>
                <a:lnTo>
                  <a:pt x="390398" y="1173099"/>
                </a:lnTo>
                <a:lnTo>
                  <a:pt x="438150" y="1181989"/>
                </a:lnTo>
                <a:lnTo>
                  <a:pt x="487933" y="1186179"/>
                </a:lnTo>
                <a:lnTo>
                  <a:pt x="511809" y="1186815"/>
                </a:lnTo>
                <a:lnTo>
                  <a:pt x="537082" y="1186179"/>
                </a:lnTo>
                <a:lnTo>
                  <a:pt x="586231" y="1181989"/>
                </a:lnTo>
                <a:lnTo>
                  <a:pt x="634618" y="1173099"/>
                </a:lnTo>
                <a:lnTo>
                  <a:pt x="658494" y="1165605"/>
                </a:lnTo>
                <a:lnTo>
                  <a:pt x="681735" y="1158875"/>
                </a:lnTo>
                <a:lnTo>
                  <a:pt x="728852" y="1139698"/>
                </a:lnTo>
                <a:lnTo>
                  <a:pt x="773175" y="1116584"/>
                </a:lnTo>
                <a:lnTo>
                  <a:pt x="815466" y="1088517"/>
                </a:lnTo>
                <a:lnTo>
                  <a:pt x="855725" y="1055116"/>
                </a:lnTo>
                <a:lnTo>
                  <a:pt x="874902" y="1037463"/>
                </a:lnTo>
                <a:lnTo>
                  <a:pt x="1912111" y="0"/>
                </a:lnTo>
                <a:close/>
              </a:path>
            </a:pathLst>
          </a:custGeom>
          <a:solidFill>
            <a:srgbClr val="0055A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9670897"/>
            <a:ext cx="1364615" cy="617855"/>
          </a:xfrm>
          <a:custGeom>
            <a:avLst/>
            <a:gdLst/>
            <a:ahLst/>
            <a:cxnLst/>
            <a:rect l="l" t="t" r="r" b="b"/>
            <a:pathLst>
              <a:path w="1364615" h="617854">
                <a:moveTo>
                  <a:pt x="1001839" y="0"/>
                </a:moveTo>
                <a:lnTo>
                  <a:pt x="949109" y="2451"/>
                </a:lnTo>
                <a:lnTo>
                  <a:pt x="881392" y="14389"/>
                </a:lnTo>
                <a:lnTo>
                  <a:pt x="832053" y="29844"/>
                </a:lnTo>
                <a:lnTo>
                  <a:pt x="786587" y="50558"/>
                </a:lnTo>
                <a:lnTo>
                  <a:pt x="744512" y="76898"/>
                </a:lnTo>
                <a:lnTo>
                  <a:pt x="0" y="617689"/>
                </a:lnTo>
                <a:lnTo>
                  <a:pt x="1027976" y="617689"/>
                </a:lnTo>
                <a:lnTo>
                  <a:pt x="1258684" y="450126"/>
                </a:lnTo>
                <a:lnTo>
                  <a:pt x="1294511" y="419582"/>
                </a:lnTo>
                <a:lnTo>
                  <a:pt x="1322959" y="386575"/>
                </a:lnTo>
                <a:lnTo>
                  <a:pt x="1344295" y="350761"/>
                </a:lnTo>
                <a:lnTo>
                  <a:pt x="1357884" y="313893"/>
                </a:lnTo>
                <a:lnTo>
                  <a:pt x="1364615" y="263334"/>
                </a:lnTo>
                <a:lnTo>
                  <a:pt x="1362710" y="238061"/>
                </a:lnTo>
                <a:lnTo>
                  <a:pt x="1360805" y="225412"/>
                </a:lnTo>
                <a:lnTo>
                  <a:pt x="1357884" y="213131"/>
                </a:lnTo>
                <a:lnTo>
                  <a:pt x="1354455" y="200482"/>
                </a:lnTo>
                <a:lnTo>
                  <a:pt x="1349121" y="188201"/>
                </a:lnTo>
                <a:lnTo>
                  <a:pt x="1344295" y="175907"/>
                </a:lnTo>
                <a:lnTo>
                  <a:pt x="1322959" y="140449"/>
                </a:lnTo>
                <a:lnTo>
                  <a:pt x="1294511" y="107441"/>
                </a:lnTo>
                <a:lnTo>
                  <a:pt x="1258684" y="76898"/>
                </a:lnTo>
                <a:lnTo>
                  <a:pt x="1216596" y="50558"/>
                </a:lnTo>
                <a:lnTo>
                  <a:pt x="1170647" y="29844"/>
                </a:lnTo>
                <a:lnTo>
                  <a:pt x="1122286" y="14389"/>
                </a:lnTo>
                <a:lnTo>
                  <a:pt x="1104861" y="10883"/>
                </a:lnTo>
                <a:lnTo>
                  <a:pt x="1087932" y="7023"/>
                </a:lnTo>
                <a:lnTo>
                  <a:pt x="1071003" y="4559"/>
                </a:lnTo>
                <a:lnTo>
                  <a:pt x="1054074" y="2451"/>
                </a:lnTo>
                <a:lnTo>
                  <a:pt x="1036180" y="1054"/>
                </a:lnTo>
                <a:lnTo>
                  <a:pt x="1018768" y="355"/>
                </a:lnTo>
                <a:lnTo>
                  <a:pt x="1001839" y="0"/>
                </a:lnTo>
                <a:close/>
              </a:path>
            </a:pathLst>
          </a:custGeom>
          <a:solidFill>
            <a:srgbClr val="99D130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835890" y="4145152"/>
            <a:ext cx="2706496" cy="1727073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925EB1D-EE24-8C41-DA5D-06587E321B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2400" y="7900291"/>
            <a:ext cx="2088684" cy="208868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49146" y="0"/>
            <a:ext cx="6751955" cy="9777730"/>
            <a:chOff x="1549146" y="0"/>
            <a:chExt cx="6751955" cy="97777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9146" y="19049"/>
              <a:ext cx="5908294" cy="728446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5750" y="0"/>
              <a:ext cx="5850001" cy="7251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53768" y="6010642"/>
              <a:ext cx="6347079" cy="376694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980819" y="6037706"/>
              <a:ext cx="6249670" cy="3669029"/>
            </a:xfrm>
            <a:custGeom>
              <a:avLst/>
              <a:gdLst/>
              <a:ahLst/>
              <a:cxnLst/>
              <a:rect l="l" t="t" r="r" b="b"/>
              <a:pathLst>
                <a:path w="6249670" h="3669029">
                  <a:moveTo>
                    <a:pt x="6007988" y="0"/>
                  </a:moveTo>
                  <a:lnTo>
                    <a:pt x="241554" y="0"/>
                  </a:lnTo>
                  <a:lnTo>
                    <a:pt x="192912" y="4952"/>
                  </a:lnTo>
                  <a:lnTo>
                    <a:pt x="147447" y="18923"/>
                  </a:lnTo>
                  <a:lnTo>
                    <a:pt x="106425" y="41275"/>
                  </a:lnTo>
                  <a:lnTo>
                    <a:pt x="70738" y="70738"/>
                  </a:lnTo>
                  <a:lnTo>
                    <a:pt x="41275" y="106425"/>
                  </a:lnTo>
                  <a:lnTo>
                    <a:pt x="18923" y="147447"/>
                  </a:lnTo>
                  <a:lnTo>
                    <a:pt x="4953" y="192912"/>
                  </a:lnTo>
                  <a:lnTo>
                    <a:pt x="0" y="241553"/>
                  </a:lnTo>
                  <a:lnTo>
                    <a:pt x="0" y="3426967"/>
                  </a:lnTo>
                  <a:lnTo>
                    <a:pt x="4953" y="3475647"/>
                  </a:lnTo>
                  <a:lnTo>
                    <a:pt x="18923" y="3520986"/>
                  </a:lnTo>
                  <a:lnTo>
                    <a:pt x="41275" y="3562019"/>
                  </a:lnTo>
                  <a:lnTo>
                    <a:pt x="70738" y="3597757"/>
                  </a:lnTo>
                  <a:lnTo>
                    <a:pt x="106425" y="3627259"/>
                  </a:lnTo>
                  <a:lnTo>
                    <a:pt x="147447" y="3649522"/>
                  </a:lnTo>
                  <a:lnTo>
                    <a:pt x="192912" y="3663594"/>
                  </a:lnTo>
                  <a:lnTo>
                    <a:pt x="241554" y="3668509"/>
                  </a:lnTo>
                  <a:lnTo>
                    <a:pt x="6007988" y="3668509"/>
                  </a:lnTo>
                  <a:lnTo>
                    <a:pt x="6056630" y="3663594"/>
                  </a:lnTo>
                  <a:lnTo>
                    <a:pt x="6101969" y="3649522"/>
                  </a:lnTo>
                  <a:lnTo>
                    <a:pt x="6142989" y="3627259"/>
                  </a:lnTo>
                  <a:lnTo>
                    <a:pt x="6178804" y="3597757"/>
                  </a:lnTo>
                  <a:lnTo>
                    <a:pt x="6208267" y="3562019"/>
                  </a:lnTo>
                  <a:lnTo>
                    <a:pt x="6230492" y="3520986"/>
                  </a:lnTo>
                  <a:lnTo>
                    <a:pt x="6244589" y="3475647"/>
                  </a:lnTo>
                  <a:lnTo>
                    <a:pt x="6249542" y="3426967"/>
                  </a:lnTo>
                  <a:lnTo>
                    <a:pt x="6249542" y="241553"/>
                  </a:lnTo>
                  <a:lnTo>
                    <a:pt x="6244589" y="192912"/>
                  </a:lnTo>
                  <a:lnTo>
                    <a:pt x="6230492" y="147447"/>
                  </a:lnTo>
                  <a:lnTo>
                    <a:pt x="6208267" y="106425"/>
                  </a:lnTo>
                  <a:lnTo>
                    <a:pt x="6178804" y="70738"/>
                  </a:lnTo>
                  <a:lnTo>
                    <a:pt x="6142989" y="41275"/>
                  </a:lnTo>
                  <a:lnTo>
                    <a:pt x="6101969" y="18923"/>
                  </a:lnTo>
                  <a:lnTo>
                    <a:pt x="6056630" y="4952"/>
                  </a:lnTo>
                  <a:lnTo>
                    <a:pt x="6007988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99665" y="8104123"/>
              <a:ext cx="5410835" cy="0"/>
            </a:xfrm>
            <a:custGeom>
              <a:avLst/>
              <a:gdLst/>
              <a:ahLst/>
              <a:cxnLst/>
              <a:rect l="l" t="t" r="r" b="b"/>
              <a:pathLst>
                <a:path w="5410834">
                  <a:moveTo>
                    <a:pt x="0" y="0"/>
                  </a:moveTo>
                  <a:lnTo>
                    <a:pt x="5410454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704338" y="6656654"/>
            <a:ext cx="4773295" cy="11557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b="1" spc="-25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26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VIP</a:t>
            </a:r>
            <a:r>
              <a:rPr sz="2400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Picnic</a:t>
            </a: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$77.500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VIP</a:t>
            </a:r>
            <a:r>
              <a:rPr sz="2400" spc="-1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Picnic</a:t>
            </a:r>
            <a:r>
              <a:rPr sz="2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Extremo</a:t>
            </a:r>
            <a:r>
              <a:rPr sz="2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$100.000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93" y="0"/>
            <a:ext cx="1297940" cy="803910"/>
          </a:xfrm>
          <a:custGeom>
            <a:avLst/>
            <a:gdLst/>
            <a:ahLst/>
            <a:cxnLst/>
            <a:rect l="l" t="t" r="r" b="b"/>
            <a:pathLst>
              <a:path w="1297940" h="803910">
                <a:moveTo>
                  <a:pt x="987609" y="0"/>
                </a:moveTo>
                <a:lnTo>
                  <a:pt x="0" y="0"/>
                </a:lnTo>
                <a:lnTo>
                  <a:pt x="702062" y="702182"/>
                </a:lnTo>
                <a:lnTo>
                  <a:pt x="742486" y="736980"/>
                </a:lnTo>
                <a:lnTo>
                  <a:pt x="786174" y="764413"/>
                </a:lnTo>
                <a:lnTo>
                  <a:pt x="833570" y="784860"/>
                </a:lnTo>
                <a:lnTo>
                  <a:pt x="881906" y="797814"/>
                </a:lnTo>
                <a:lnTo>
                  <a:pt x="932097" y="803401"/>
                </a:lnTo>
                <a:lnTo>
                  <a:pt x="949280" y="803910"/>
                </a:lnTo>
                <a:lnTo>
                  <a:pt x="965549" y="803401"/>
                </a:lnTo>
                <a:lnTo>
                  <a:pt x="1015739" y="797814"/>
                </a:lnTo>
                <a:lnTo>
                  <a:pt x="1065002" y="784860"/>
                </a:lnTo>
                <a:lnTo>
                  <a:pt x="1111472" y="764413"/>
                </a:lnTo>
                <a:lnTo>
                  <a:pt x="1155617" y="736980"/>
                </a:lnTo>
                <a:lnTo>
                  <a:pt x="1196041" y="702182"/>
                </a:lnTo>
                <a:lnTo>
                  <a:pt x="1230433" y="661797"/>
                </a:lnTo>
                <a:lnTo>
                  <a:pt x="1257852" y="618109"/>
                </a:lnTo>
                <a:lnTo>
                  <a:pt x="1278312" y="571246"/>
                </a:lnTo>
                <a:lnTo>
                  <a:pt x="1282884" y="554990"/>
                </a:lnTo>
                <a:lnTo>
                  <a:pt x="1288091" y="538606"/>
                </a:lnTo>
                <a:lnTo>
                  <a:pt x="1291266" y="521970"/>
                </a:lnTo>
                <a:lnTo>
                  <a:pt x="1294060" y="505714"/>
                </a:lnTo>
                <a:lnTo>
                  <a:pt x="1295965" y="488950"/>
                </a:lnTo>
                <a:lnTo>
                  <a:pt x="1297870" y="455549"/>
                </a:lnTo>
                <a:lnTo>
                  <a:pt x="1295965" y="421640"/>
                </a:lnTo>
                <a:lnTo>
                  <a:pt x="1294060" y="404875"/>
                </a:lnTo>
                <a:lnTo>
                  <a:pt x="1291266" y="388620"/>
                </a:lnTo>
                <a:lnTo>
                  <a:pt x="1288091" y="372364"/>
                </a:lnTo>
                <a:lnTo>
                  <a:pt x="1282884" y="355600"/>
                </a:lnTo>
                <a:lnTo>
                  <a:pt x="1278312" y="339851"/>
                </a:lnTo>
                <a:lnTo>
                  <a:pt x="1257852" y="292480"/>
                </a:lnTo>
                <a:lnTo>
                  <a:pt x="1230433" y="248793"/>
                </a:lnTo>
                <a:lnTo>
                  <a:pt x="1196041" y="208406"/>
                </a:lnTo>
                <a:lnTo>
                  <a:pt x="987609" y="0"/>
                </a:lnTo>
                <a:close/>
              </a:path>
            </a:pathLst>
          </a:custGeom>
          <a:solidFill>
            <a:srgbClr val="0055A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362680" y="9088525"/>
            <a:ext cx="1925320" cy="1200150"/>
          </a:xfrm>
          <a:custGeom>
            <a:avLst/>
            <a:gdLst/>
            <a:ahLst/>
            <a:cxnLst/>
            <a:rect l="l" t="t" r="r" b="b"/>
            <a:pathLst>
              <a:path w="1925319" h="1200150">
                <a:moveTo>
                  <a:pt x="511809" y="0"/>
                </a:moveTo>
                <a:lnTo>
                  <a:pt x="463423" y="2044"/>
                </a:lnTo>
                <a:lnTo>
                  <a:pt x="414273" y="8864"/>
                </a:lnTo>
                <a:lnTo>
                  <a:pt x="366521" y="21145"/>
                </a:lnTo>
                <a:lnTo>
                  <a:pt x="296163" y="47066"/>
                </a:lnTo>
                <a:lnTo>
                  <a:pt x="251840" y="70256"/>
                </a:lnTo>
                <a:lnTo>
                  <a:pt x="208787" y="98234"/>
                </a:lnTo>
                <a:lnTo>
                  <a:pt x="168528" y="131648"/>
                </a:lnTo>
                <a:lnTo>
                  <a:pt x="131698" y="168490"/>
                </a:lnTo>
                <a:lnTo>
                  <a:pt x="98932" y="208737"/>
                </a:lnTo>
                <a:lnTo>
                  <a:pt x="70992" y="251028"/>
                </a:lnTo>
                <a:lnTo>
                  <a:pt x="47751" y="295376"/>
                </a:lnTo>
                <a:lnTo>
                  <a:pt x="28701" y="341756"/>
                </a:lnTo>
                <a:lnTo>
                  <a:pt x="21843" y="365632"/>
                </a:lnTo>
                <a:lnTo>
                  <a:pt x="14350" y="389508"/>
                </a:lnTo>
                <a:lnTo>
                  <a:pt x="9525" y="414070"/>
                </a:lnTo>
                <a:lnTo>
                  <a:pt x="5460" y="437946"/>
                </a:lnTo>
                <a:lnTo>
                  <a:pt x="2666" y="462495"/>
                </a:lnTo>
                <a:lnTo>
                  <a:pt x="0" y="511619"/>
                </a:lnTo>
                <a:lnTo>
                  <a:pt x="2666" y="561416"/>
                </a:lnTo>
                <a:lnTo>
                  <a:pt x="9525" y="609841"/>
                </a:lnTo>
                <a:lnTo>
                  <a:pt x="28701" y="681469"/>
                </a:lnTo>
                <a:lnTo>
                  <a:pt x="47751" y="727862"/>
                </a:lnTo>
                <a:lnTo>
                  <a:pt x="70992" y="772883"/>
                </a:lnTo>
                <a:lnTo>
                  <a:pt x="98932" y="815174"/>
                </a:lnTo>
                <a:lnTo>
                  <a:pt x="131698" y="855421"/>
                </a:lnTo>
                <a:lnTo>
                  <a:pt x="474979" y="1200059"/>
                </a:lnTo>
                <a:lnTo>
                  <a:pt x="1925319" y="1200059"/>
                </a:lnTo>
                <a:lnTo>
                  <a:pt x="874902" y="149390"/>
                </a:lnTo>
                <a:lnTo>
                  <a:pt x="836040" y="114604"/>
                </a:lnTo>
                <a:lnTo>
                  <a:pt x="794384" y="83908"/>
                </a:lnTo>
                <a:lnTo>
                  <a:pt x="751331" y="57975"/>
                </a:lnTo>
                <a:lnTo>
                  <a:pt x="681735" y="27965"/>
                </a:lnTo>
                <a:lnTo>
                  <a:pt x="658494" y="21145"/>
                </a:lnTo>
                <a:lnTo>
                  <a:pt x="634618" y="13639"/>
                </a:lnTo>
                <a:lnTo>
                  <a:pt x="610742" y="8864"/>
                </a:lnTo>
                <a:lnTo>
                  <a:pt x="586231" y="4775"/>
                </a:lnTo>
                <a:lnTo>
                  <a:pt x="561593" y="2044"/>
                </a:lnTo>
                <a:lnTo>
                  <a:pt x="537082" y="673"/>
                </a:lnTo>
                <a:lnTo>
                  <a:pt x="511809" y="0"/>
                </a:lnTo>
                <a:close/>
              </a:path>
            </a:pathLst>
          </a:custGeom>
          <a:solidFill>
            <a:srgbClr val="FECA3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473579" y="8422004"/>
            <a:ext cx="4759960" cy="986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30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100" spc="-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100" spc="-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taquilla:</a:t>
            </a:r>
            <a:endParaRPr sz="21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VIP</a:t>
            </a:r>
            <a:r>
              <a:rPr sz="2100" spc="-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Picnic</a:t>
            </a:r>
            <a:r>
              <a:rPr sz="21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$81.000</a:t>
            </a:r>
            <a:r>
              <a:rPr sz="21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–</a:t>
            </a:r>
            <a:r>
              <a:rPr sz="2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VIP</a:t>
            </a:r>
            <a:r>
              <a:rPr sz="21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picnic</a:t>
            </a:r>
            <a:r>
              <a:rPr sz="21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extremo</a:t>
            </a:r>
            <a:endParaRPr sz="21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$105.000</a:t>
            </a:r>
            <a:endParaRPr sz="21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533635" y="2466212"/>
            <a:ext cx="8214359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Paquete</a:t>
            </a:r>
            <a:r>
              <a:rPr sz="2000" b="1" u="sng" spc="3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VIP</a:t>
            </a:r>
            <a:r>
              <a:rPr sz="2000" b="1" u="sng" spc="285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Picnic:</a:t>
            </a:r>
            <a:r>
              <a:rPr sz="2000" b="1" u="sng" spc="28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Almuerzo</a:t>
            </a:r>
            <a:r>
              <a:rPr sz="2000" b="1" spc="2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+</a:t>
            </a:r>
            <a:r>
              <a:rPr sz="2000" b="1" spc="30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Entrada</a:t>
            </a:r>
            <a:r>
              <a:rPr sz="2000" b="1" spc="3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(No</a:t>
            </a:r>
            <a:r>
              <a:rPr sz="2000" b="1" spc="29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incluye</a:t>
            </a:r>
            <a:r>
              <a:rPr sz="2000" b="1" spc="3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bebida)</a:t>
            </a:r>
            <a:r>
              <a:rPr sz="2000" b="1" spc="290" dirty="0">
                <a:latin typeface="Arial"/>
                <a:cs typeface="Arial"/>
              </a:rPr>
              <a:t> </a:t>
            </a:r>
            <a:r>
              <a:rPr sz="2000" b="1" spc="-50" dirty="0">
                <a:latin typeface="Arial"/>
                <a:cs typeface="Arial"/>
              </a:rPr>
              <a:t>+ </a:t>
            </a:r>
            <a:r>
              <a:rPr sz="2000" b="1" dirty="0">
                <a:latin typeface="Arial"/>
                <a:cs typeface="Arial"/>
              </a:rPr>
              <a:t>Atracciones: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Aldea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Muisca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Túnel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del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tiempo,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túnel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sensorial,panteón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876535" y="3075889"/>
            <a:ext cx="790829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75055" algn="l"/>
                <a:tab pos="1993900" algn="l"/>
                <a:tab pos="2463165" algn="l"/>
                <a:tab pos="3339465" algn="l"/>
                <a:tab pos="4295140" algn="l"/>
                <a:tab pos="5100320" algn="l"/>
                <a:tab pos="5514340" algn="l"/>
                <a:tab pos="7279640" algn="l"/>
              </a:tabLst>
            </a:pPr>
            <a:r>
              <a:rPr sz="2000" spc="-10" dirty="0">
                <a:latin typeface="Arial MT"/>
                <a:cs typeface="Arial MT"/>
              </a:rPr>
              <a:t>muisca,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guerra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25" dirty="0">
                <a:latin typeface="Arial MT"/>
                <a:cs typeface="Arial MT"/>
              </a:rPr>
              <a:t>de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tribus,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Tubing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20" dirty="0">
                <a:latin typeface="Arial MT"/>
                <a:cs typeface="Arial MT"/>
              </a:rPr>
              <a:t>Jump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25" dirty="0">
                <a:latin typeface="Arial MT"/>
                <a:cs typeface="Arial MT"/>
              </a:rPr>
              <a:t>(2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Lanzamientos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)pista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876535" y="3381247"/>
            <a:ext cx="786955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 MT"/>
                <a:cs typeface="Arial MT"/>
              </a:rPr>
              <a:t>saltarines,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bumper ball,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toro mécanico,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bolo</a:t>
            </a:r>
            <a:r>
              <a:rPr sz="2000" spc="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criollo,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bungee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trampolín, </a:t>
            </a:r>
            <a:r>
              <a:rPr sz="2000" dirty="0">
                <a:latin typeface="Arial MT"/>
                <a:cs typeface="Arial MT"/>
              </a:rPr>
              <a:t>caza</a:t>
            </a:r>
            <a:r>
              <a:rPr sz="2000" spc="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</a:t>
            </a:r>
            <a:r>
              <a:rPr sz="2000" spc="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arco</a:t>
            </a:r>
            <a:r>
              <a:rPr sz="2000" spc="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flechas,</a:t>
            </a:r>
            <a:r>
              <a:rPr sz="2000" spc="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muestra</a:t>
            </a:r>
            <a:r>
              <a:rPr sz="2000" spc="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artística</a:t>
            </a:r>
            <a:r>
              <a:rPr sz="2000" spc="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itinerantes,</a:t>
            </a:r>
            <a:r>
              <a:rPr sz="2000" spc="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show</a:t>
            </a:r>
            <a:r>
              <a:rPr sz="2000" spc="9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principal.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533635" y="3991482"/>
            <a:ext cx="8272780" cy="2769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12065" algn="just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Atracciones</a:t>
            </a:r>
            <a:r>
              <a:rPr sz="2000" b="1" spc="270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Infantiles:</a:t>
            </a:r>
            <a:r>
              <a:rPr sz="2000" b="1" spc="270" dirty="0">
                <a:latin typeface="Arial"/>
                <a:cs typeface="Arial"/>
              </a:rPr>
              <a:t>  </a:t>
            </a:r>
            <a:r>
              <a:rPr sz="2000" dirty="0">
                <a:latin typeface="Arial MT"/>
                <a:cs typeface="Arial MT"/>
              </a:rPr>
              <a:t>Bungee,</a:t>
            </a:r>
            <a:r>
              <a:rPr sz="2000" spc="26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Trampolin</a:t>
            </a:r>
            <a:r>
              <a:rPr sz="2000" spc="23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,</a:t>
            </a:r>
            <a:r>
              <a:rPr sz="2000" spc="22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Sillas</a:t>
            </a:r>
            <a:r>
              <a:rPr sz="2000" spc="270" dirty="0">
                <a:latin typeface="Arial MT"/>
                <a:cs typeface="Arial MT"/>
              </a:rPr>
              <a:t>  </a:t>
            </a:r>
            <a:r>
              <a:rPr sz="2000" spc="-10" dirty="0">
                <a:latin typeface="Arial MT"/>
                <a:cs typeface="Arial MT"/>
              </a:rPr>
              <a:t>Voladoras, </a:t>
            </a:r>
            <a:r>
              <a:rPr sz="2000" dirty="0">
                <a:latin typeface="Arial MT"/>
                <a:cs typeface="Arial MT"/>
              </a:rPr>
              <a:t>infable,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saltarin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,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playita.</a:t>
            </a:r>
            <a:endParaRPr sz="2000">
              <a:latin typeface="Arial MT"/>
              <a:cs typeface="Arial MT"/>
            </a:endParaRPr>
          </a:p>
          <a:p>
            <a:pPr marL="349250" marR="5080" indent="-336550" algn="just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Paquete</a:t>
            </a:r>
            <a:r>
              <a:rPr sz="2000" b="1" u="sng" spc="105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VIP</a:t>
            </a:r>
            <a:r>
              <a:rPr sz="2000" b="1" u="sng" spc="9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Picnic</a:t>
            </a:r>
            <a:r>
              <a:rPr sz="2000" b="1" u="sng" spc="10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Reservado</a:t>
            </a:r>
            <a:r>
              <a:rPr sz="2000" b="1" u="sng" spc="105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Extremo</a:t>
            </a:r>
            <a:r>
              <a:rPr sz="2000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 MT"/>
                <a:cs typeface="Arial MT"/>
              </a:rPr>
              <a:t>:</a:t>
            </a:r>
            <a:r>
              <a:rPr sz="2000" u="sng" spc="85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 MT"/>
                <a:cs typeface="Arial MT"/>
              </a:rPr>
              <a:t> </a:t>
            </a:r>
            <a:r>
              <a:rPr sz="2000" b="1" dirty="0">
                <a:latin typeface="Arial"/>
                <a:cs typeface="Arial"/>
              </a:rPr>
              <a:t>Almuerzo</a:t>
            </a:r>
            <a:r>
              <a:rPr sz="2000" b="1" spc="10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+</a:t>
            </a:r>
            <a:r>
              <a:rPr sz="2000" b="1" spc="1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Entrada</a:t>
            </a:r>
            <a:r>
              <a:rPr sz="2000" b="1" spc="100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(No 	</a:t>
            </a:r>
            <a:r>
              <a:rPr sz="2000" b="1" dirty="0">
                <a:latin typeface="Arial"/>
                <a:cs typeface="Arial"/>
              </a:rPr>
              <a:t>incluye</a:t>
            </a:r>
            <a:r>
              <a:rPr sz="2000" b="1" spc="-20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bebida)</a:t>
            </a:r>
            <a:r>
              <a:rPr sz="2000" b="1" spc="4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+</a:t>
            </a:r>
            <a:r>
              <a:rPr sz="2000" b="1" spc="-20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Atracciones:</a:t>
            </a:r>
            <a:r>
              <a:rPr sz="2000" b="1" spc="-20" dirty="0">
                <a:latin typeface="Arial"/>
                <a:cs typeface="Arial"/>
              </a:rPr>
              <a:t>  </a:t>
            </a:r>
            <a:r>
              <a:rPr sz="2000" dirty="0">
                <a:latin typeface="Arial MT"/>
                <a:cs typeface="Arial MT"/>
              </a:rPr>
              <a:t>Aldea</a:t>
            </a:r>
            <a:r>
              <a:rPr sz="2000" spc="-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Muisca</a:t>
            </a:r>
            <a:r>
              <a:rPr sz="2000" spc="4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,Túnel</a:t>
            </a:r>
            <a:r>
              <a:rPr sz="2000" spc="-2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del</a:t>
            </a:r>
            <a:r>
              <a:rPr sz="2000" spc="-25" dirty="0">
                <a:latin typeface="Arial MT"/>
                <a:cs typeface="Arial MT"/>
              </a:rPr>
              <a:t>  </a:t>
            </a:r>
            <a:r>
              <a:rPr sz="2000" spc="-10" dirty="0">
                <a:latin typeface="Arial MT"/>
                <a:cs typeface="Arial MT"/>
              </a:rPr>
              <a:t>tiempo, 	</a:t>
            </a:r>
            <a:r>
              <a:rPr sz="2000" dirty="0">
                <a:latin typeface="Arial MT"/>
                <a:cs typeface="Arial MT"/>
              </a:rPr>
              <a:t>túnel</a:t>
            </a:r>
            <a:r>
              <a:rPr sz="2000" spc="-1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sensorial,panteón</a:t>
            </a:r>
            <a:r>
              <a:rPr sz="2000" spc="-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muisca,</a:t>
            </a:r>
            <a:r>
              <a:rPr sz="2000" spc="-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guerra</a:t>
            </a:r>
            <a:r>
              <a:rPr sz="2000" spc="-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de  tribus,</a:t>
            </a:r>
            <a:r>
              <a:rPr sz="2000" spc="-1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Tubing</a:t>
            </a:r>
            <a:r>
              <a:rPr sz="2000" spc="-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Jump</a:t>
            </a:r>
            <a:r>
              <a:rPr sz="2000" spc="440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(2 	</a:t>
            </a:r>
            <a:r>
              <a:rPr sz="2000" dirty="0">
                <a:latin typeface="Arial MT"/>
                <a:cs typeface="Arial MT"/>
              </a:rPr>
              <a:t>Lanzamientos)</a:t>
            </a:r>
            <a:r>
              <a:rPr sz="2000" spc="7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pista</a:t>
            </a:r>
            <a:r>
              <a:rPr sz="2000" spc="7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saltarines,</a:t>
            </a:r>
            <a:r>
              <a:rPr sz="2000" spc="7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bumper</a:t>
            </a:r>
            <a:r>
              <a:rPr sz="2000" spc="7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ball,</a:t>
            </a:r>
            <a:r>
              <a:rPr sz="2000" spc="7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toro</a:t>
            </a:r>
            <a:r>
              <a:rPr sz="2000" spc="7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mécanico,</a:t>
            </a:r>
            <a:r>
              <a:rPr sz="2000" spc="70" dirty="0">
                <a:latin typeface="Arial MT"/>
                <a:cs typeface="Arial MT"/>
              </a:rPr>
              <a:t>  </a:t>
            </a:r>
            <a:r>
              <a:rPr sz="2000" spc="-20" dirty="0">
                <a:latin typeface="Arial MT"/>
                <a:cs typeface="Arial MT"/>
              </a:rPr>
              <a:t>bolo 	</a:t>
            </a:r>
            <a:r>
              <a:rPr sz="2000" dirty="0">
                <a:latin typeface="Arial MT"/>
                <a:cs typeface="Arial MT"/>
              </a:rPr>
              <a:t>criollo,</a:t>
            </a:r>
            <a:r>
              <a:rPr sz="2000" spc="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caza  con</a:t>
            </a:r>
            <a:r>
              <a:rPr sz="2000" spc="1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arco</a:t>
            </a:r>
            <a:r>
              <a:rPr sz="2000" spc="1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flechas,</a:t>
            </a:r>
            <a:r>
              <a:rPr sz="2000" spc="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muestra</a:t>
            </a:r>
            <a:r>
              <a:rPr sz="2000" spc="1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artística,</a:t>
            </a:r>
            <a:r>
              <a:rPr sz="2000" spc="-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show</a:t>
            </a:r>
            <a:r>
              <a:rPr sz="2000" spc="15" dirty="0">
                <a:latin typeface="Arial MT"/>
                <a:cs typeface="Arial MT"/>
              </a:rPr>
              <a:t>  </a:t>
            </a:r>
            <a:r>
              <a:rPr sz="2000" spc="-10" dirty="0">
                <a:latin typeface="Arial MT"/>
                <a:cs typeface="Arial MT"/>
              </a:rPr>
              <a:t>principal 	</a:t>
            </a:r>
            <a:r>
              <a:rPr sz="2000" b="1" dirty="0">
                <a:latin typeface="Arial"/>
                <a:cs typeface="Arial"/>
              </a:rPr>
              <a:t>Zonas</a:t>
            </a:r>
            <a:r>
              <a:rPr sz="2000" b="1" spc="4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Extremas</a:t>
            </a:r>
            <a:r>
              <a:rPr sz="2000" b="1" spc="40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(2</a:t>
            </a:r>
            <a:r>
              <a:rPr sz="2000" b="1" spc="409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lanzamientos):</a:t>
            </a:r>
            <a:r>
              <a:rPr sz="2000" b="1" spc="395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Cauchera</a:t>
            </a:r>
            <a:r>
              <a:rPr sz="2000" spc="409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Humana</a:t>
            </a:r>
            <a:r>
              <a:rPr sz="2000" spc="409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,</a:t>
            </a:r>
            <a:r>
              <a:rPr sz="2000" spc="3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muro</a:t>
            </a:r>
            <a:r>
              <a:rPr sz="2000" spc="405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de 	</a:t>
            </a:r>
            <a:r>
              <a:rPr sz="2000" dirty="0">
                <a:latin typeface="Arial MT"/>
                <a:cs typeface="Arial MT"/>
              </a:rPr>
              <a:t>escalar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,muro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descanso,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canopy.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533635" y="7039431"/>
            <a:ext cx="655129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Picnics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Privados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(desde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2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personas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hasta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5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personas)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533635" y="7649717"/>
            <a:ext cx="67119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533635" y="7954517"/>
            <a:ext cx="8268334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0" indent="-336550" algn="just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4925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Pasaportes</a:t>
            </a:r>
            <a:r>
              <a:rPr sz="2000" b="1" spc="-10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válidos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para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mayores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9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125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cms.</a:t>
            </a:r>
            <a:endParaRPr sz="2000">
              <a:latin typeface="Arial"/>
              <a:cs typeface="Arial"/>
            </a:endParaRPr>
          </a:p>
          <a:p>
            <a:pPr marL="349250" marR="5080" indent="-336550" algn="just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</a:t>
            </a:r>
            <a:r>
              <a:rPr sz="2000" b="1" spc="-5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boletería</a:t>
            </a:r>
            <a:r>
              <a:rPr sz="2000" b="1" spc="4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-5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debe</a:t>
            </a:r>
            <a:r>
              <a:rPr sz="2000" b="1" spc="5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solicitar</a:t>
            </a:r>
            <a:r>
              <a:rPr sz="2000" b="1" spc="-5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previamente</a:t>
            </a:r>
            <a:r>
              <a:rPr sz="2000" b="1" spc="4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(mínimo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8  días</a:t>
            </a:r>
            <a:r>
              <a:rPr sz="2000" b="1" spc="-5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de 	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anterioridad)</a:t>
            </a:r>
            <a:r>
              <a:rPr sz="2000" b="1" spc="4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indicando</a:t>
            </a:r>
            <a:r>
              <a:rPr sz="2000" b="1" spc="4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fecha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visita</a:t>
            </a:r>
            <a:r>
              <a:rPr sz="2000" b="1" spc="4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del</a:t>
            </a:r>
            <a:r>
              <a:rPr sz="2000" b="1" spc="459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parque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y</a:t>
            </a:r>
            <a:r>
              <a:rPr sz="2000" b="1" spc="4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datos</a:t>
            </a:r>
            <a:r>
              <a:rPr sz="2000" b="1" spc="4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de 	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titular</a:t>
            </a:r>
            <a:r>
              <a:rPr sz="2000" b="1" spc="-1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para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poder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generar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reserva.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9576943" y="791971"/>
            <a:ext cx="336677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KYQA</a:t>
            </a:r>
            <a:r>
              <a:rPr sz="3200" spc="-165" dirty="0"/>
              <a:t> </a:t>
            </a:r>
            <a:r>
              <a:rPr sz="3200" spc="-10" dirty="0"/>
              <a:t>MHUYSQA</a:t>
            </a:r>
            <a:endParaRPr sz="3200"/>
          </a:p>
        </p:txBody>
      </p:sp>
      <p:sp>
        <p:nvSpPr>
          <p:cNvPr id="20" name="object 20"/>
          <p:cNvSpPr txBox="1"/>
          <p:nvPr/>
        </p:nvSpPr>
        <p:spPr>
          <a:xfrm>
            <a:off x="9576943" y="1465833"/>
            <a:ext cx="722630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Pasaportes</a:t>
            </a:r>
            <a:r>
              <a:rPr sz="3200" b="1" spc="-1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con</a:t>
            </a:r>
            <a:r>
              <a:rPr sz="3200" b="1" spc="-12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Ubicación</a:t>
            </a:r>
            <a:r>
              <a:rPr sz="3200" b="1" spc="-1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055A7"/>
                </a:solidFill>
                <a:latin typeface="Arial"/>
                <a:cs typeface="Arial"/>
              </a:rPr>
              <a:t>Reservada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0" y="1405127"/>
            <a:ext cx="3510915" cy="4015740"/>
            <a:chOff x="0" y="1405127"/>
            <a:chExt cx="3510915" cy="4015740"/>
          </a:xfrm>
          <a:solidFill>
            <a:srgbClr val="FECA34"/>
          </a:solidFill>
        </p:grpSpPr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405127"/>
              <a:ext cx="3510914" cy="4015359"/>
            </a:xfrm>
            <a:prstGeom prst="rect">
              <a:avLst/>
            </a:prstGeom>
            <a:grpFill/>
          </p:spPr>
        </p:pic>
        <p:sp>
          <p:nvSpPr>
            <p:cNvPr id="23" name="object 23"/>
            <p:cNvSpPr/>
            <p:nvPr/>
          </p:nvSpPr>
          <p:spPr>
            <a:xfrm>
              <a:off x="0" y="1431416"/>
              <a:ext cx="3440429" cy="3919220"/>
            </a:xfrm>
            <a:custGeom>
              <a:avLst/>
              <a:gdLst/>
              <a:ahLst/>
              <a:cxnLst/>
              <a:rect l="l" t="t" r="r" b="b"/>
              <a:pathLst>
                <a:path w="3440429" h="3919220">
                  <a:moveTo>
                    <a:pt x="3212973" y="0"/>
                  </a:moveTo>
                  <a:lnTo>
                    <a:pt x="215658" y="0"/>
                  </a:lnTo>
                  <a:lnTo>
                    <a:pt x="169849" y="4572"/>
                  </a:lnTo>
                  <a:lnTo>
                    <a:pt x="127190" y="17906"/>
                  </a:lnTo>
                  <a:lnTo>
                    <a:pt x="88590" y="38861"/>
                  </a:lnTo>
                  <a:lnTo>
                    <a:pt x="54955" y="66548"/>
                  </a:lnTo>
                  <a:lnTo>
                    <a:pt x="27203" y="100202"/>
                  </a:lnTo>
                  <a:lnTo>
                    <a:pt x="6249" y="138810"/>
                  </a:lnTo>
                  <a:lnTo>
                    <a:pt x="0" y="158876"/>
                  </a:lnTo>
                  <a:lnTo>
                    <a:pt x="0" y="3759962"/>
                  </a:lnTo>
                  <a:lnTo>
                    <a:pt x="27203" y="3818636"/>
                  </a:lnTo>
                  <a:lnTo>
                    <a:pt x="54955" y="3852291"/>
                  </a:lnTo>
                  <a:lnTo>
                    <a:pt x="88590" y="3879977"/>
                  </a:lnTo>
                  <a:lnTo>
                    <a:pt x="127190" y="3900931"/>
                  </a:lnTo>
                  <a:lnTo>
                    <a:pt x="169849" y="3914266"/>
                  </a:lnTo>
                  <a:lnTo>
                    <a:pt x="215658" y="3918839"/>
                  </a:lnTo>
                  <a:lnTo>
                    <a:pt x="3212973" y="3918839"/>
                  </a:lnTo>
                  <a:lnTo>
                    <a:pt x="3258820" y="3914266"/>
                  </a:lnTo>
                  <a:lnTo>
                    <a:pt x="3301365" y="3900931"/>
                  </a:lnTo>
                  <a:lnTo>
                    <a:pt x="3340100" y="3879977"/>
                  </a:lnTo>
                  <a:lnTo>
                    <a:pt x="3373628" y="3852291"/>
                  </a:lnTo>
                  <a:lnTo>
                    <a:pt x="3401441" y="3818636"/>
                  </a:lnTo>
                  <a:lnTo>
                    <a:pt x="3422396" y="3780028"/>
                  </a:lnTo>
                  <a:lnTo>
                    <a:pt x="3435730" y="3737482"/>
                  </a:lnTo>
                  <a:lnTo>
                    <a:pt x="3440303" y="3691636"/>
                  </a:lnTo>
                  <a:lnTo>
                    <a:pt x="3440303" y="227202"/>
                  </a:lnTo>
                  <a:lnTo>
                    <a:pt x="3435730" y="181355"/>
                  </a:lnTo>
                  <a:lnTo>
                    <a:pt x="3422396" y="138810"/>
                  </a:lnTo>
                  <a:lnTo>
                    <a:pt x="3401441" y="100202"/>
                  </a:lnTo>
                  <a:lnTo>
                    <a:pt x="3373628" y="66548"/>
                  </a:lnTo>
                  <a:lnTo>
                    <a:pt x="3340100" y="38861"/>
                  </a:lnTo>
                  <a:lnTo>
                    <a:pt x="3301365" y="17906"/>
                  </a:lnTo>
                  <a:lnTo>
                    <a:pt x="3258820" y="4572"/>
                  </a:lnTo>
                  <a:lnTo>
                    <a:pt x="321297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369824" y="4054855"/>
            <a:ext cx="254000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Reserva</a:t>
            </a:r>
            <a:r>
              <a:rPr sz="3200" b="1" spc="-12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3D3D3D"/>
                </a:solidFill>
                <a:latin typeface="Arial"/>
                <a:cs typeface="Arial"/>
              </a:rPr>
              <a:t>–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Orden</a:t>
            </a:r>
            <a:r>
              <a:rPr sz="3200" b="1" spc="-6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76161" y="3898518"/>
            <a:ext cx="2234565" cy="0"/>
          </a:xfrm>
          <a:custGeom>
            <a:avLst/>
            <a:gdLst/>
            <a:ahLst/>
            <a:cxnLst/>
            <a:rect l="l" t="t" r="r" b="b"/>
            <a:pathLst>
              <a:path w="2234565">
                <a:moveTo>
                  <a:pt x="0" y="0"/>
                </a:moveTo>
                <a:lnTo>
                  <a:pt x="2234323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69824" y="1832864"/>
            <a:ext cx="279971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3D3D3D"/>
                </a:solidFill>
                <a:latin typeface="Arial"/>
                <a:cs typeface="Arial"/>
              </a:rPr>
              <a:t>Facatativá</a:t>
            </a:r>
            <a:r>
              <a:rPr sz="2400" b="1" spc="-6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spc="-50" dirty="0">
                <a:solidFill>
                  <a:srgbClr val="3D3D3D"/>
                </a:solidFill>
                <a:latin typeface="Arial"/>
                <a:cs typeface="Arial"/>
              </a:rPr>
              <a:t>– </a:t>
            </a:r>
            <a:r>
              <a:rPr sz="2400" b="1" dirty="0">
                <a:solidFill>
                  <a:srgbClr val="3D3D3D"/>
                </a:solidFill>
                <a:latin typeface="Arial"/>
                <a:cs typeface="Arial"/>
              </a:rPr>
              <a:t>Contiguo</a:t>
            </a:r>
            <a:r>
              <a:rPr sz="2400" b="1" spc="-8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3D3D3D"/>
                </a:solidFill>
                <a:latin typeface="Arial"/>
                <a:cs typeface="Arial"/>
              </a:rPr>
              <a:t>al</a:t>
            </a:r>
            <a:r>
              <a:rPr sz="2400" b="1" spc="-1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3D3D3D"/>
                </a:solidFill>
                <a:latin typeface="Arial"/>
                <a:cs typeface="Arial"/>
              </a:rPr>
              <a:t>Parque </a:t>
            </a: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Arqueológico </a:t>
            </a:r>
            <a:r>
              <a:rPr sz="2400" b="1" dirty="0">
                <a:solidFill>
                  <a:srgbClr val="3D3D3D"/>
                </a:solidFill>
                <a:latin typeface="Arial"/>
                <a:cs typeface="Arial"/>
              </a:rPr>
              <a:t>Piedras</a:t>
            </a:r>
            <a:r>
              <a:rPr sz="2400" b="1" spc="-9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3D3D3D"/>
                </a:solidFill>
                <a:latin typeface="Arial"/>
                <a:cs typeface="Arial"/>
              </a:rPr>
              <a:t>de</a:t>
            </a:r>
            <a:r>
              <a:rPr sz="2400" b="1" spc="-1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Tunjo, Cundinamarca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49146" y="0"/>
            <a:ext cx="7312659" cy="10288905"/>
            <a:chOff x="1549146" y="0"/>
            <a:chExt cx="7312659" cy="102889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9146" y="19049"/>
              <a:ext cx="5908294" cy="728446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5750" y="0"/>
              <a:ext cx="5850001" cy="7251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53768" y="6097520"/>
              <a:ext cx="6907910" cy="419099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980819" y="6123939"/>
              <a:ext cx="6810375" cy="4164965"/>
            </a:xfrm>
            <a:custGeom>
              <a:avLst/>
              <a:gdLst/>
              <a:ahLst/>
              <a:cxnLst/>
              <a:rect l="l" t="t" r="r" b="b"/>
              <a:pathLst>
                <a:path w="6810375" h="4164965">
                  <a:moveTo>
                    <a:pt x="6536055" y="0"/>
                  </a:moveTo>
                  <a:lnTo>
                    <a:pt x="274193" y="0"/>
                  </a:lnTo>
                  <a:lnTo>
                    <a:pt x="224917" y="4444"/>
                  </a:lnTo>
                  <a:lnTo>
                    <a:pt x="178435" y="17144"/>
                  </a:lnTo>
                  <a:lnTo>
                    <a:pt x="135762" y="37464"/>
                  </a:lnTo>
                  <a:lnTo>
                    <a:pt x="97536" y="64515"/>
                  </a:lnTo>
                  <a:lnTo>
                    <a:pt x="64516" y="97535"/>
                  </a:lnTo>
                  <a:lnTo>
                    <a:pt x="37464" y="135762"/>
                  </a:lnTo>
                  <a:lnTo>
                    <a:pt x="17144" y="178561"/>
                  </a:lnTo>
                  <a:lnTo>
                    <a:pt x="4444" y="224916"/>
                  </a:lnTo>
                  <a:lnTo>
                    <a:pt x="0" y="274192"/>
                  </a:lnTo>
                  <a:lnTo>
                    <a:pt x="0" y="3890441"/>
                  </a:lnTo>
                  <a:lnTo>
                    <a:pt x="4444" y="3939730"/>
                  </a:lnTo>
                  <a:lnTo>
                    <a:pt x="17144" y="3986123"/>
                  </a:lnTo>
                  <a:lnTo>
                    <a:pt x="37464" y="4028833"/>
                  </a:lnTo>
                  <a:lnTo>
                    <a:pt x="64516" y="4067108"/>
                  </a:lnTo>
                  <a:lnTo>
                    <a:pt x="97536" y="4100156"/>
                  </a:lnTo>
                  <a:lnTo>
                    <a:pt x="135762" y="4127210"/>
                  </a:lnTo>
                  <a:lnTo>
                    <a:pt x="178435" y="4147491"/>
                  </a:lnTo>
                  <a:lnTo>
                    <a:pt x="224917" y="4160227"/>
                  </a:lnTo>
                  <a:lnTo>
                    <a:pt x="274193" y="4164646"/>
                  </a:lnTo>
                  <a:lnTo>
                    <a:pt x="6536055" y="4164646"/>
                  </a:lnTo>
                  <a:lnTo>
                    <a:pt x="6585331" y="4160227"/>
                  </a:lnTo>
                  <a:lnTo>
                    <a:pt x="6631685" y="4147491"/>
                  </a:lnTo>
                  <a:lnTo>
                    <a:pt x="6674484" y="4127210"/>
                  </a:lnTo>
                  <a:lnTo>
                    <a:pt x="6712711" y="4100156"/>
                  </a:lnTo>
                  <a:lnTo>
                    <a:pt x="6745732" y="4067108"/>
                  </a:lnTo>
                  <a:lnTo>
                    <a:pt x="6772783" y="4028833"/>
                  </a:lnTo>
                  <a:lnTo>
                    <a:pt x="6793103" y="3986123"/>
                  </a:lnTo>
                  <a:lnTo>
                    <a:pt x="6805803" y="3939730"/>
                  </a:lnTo>
                  <a:lnTo>
                    <a:pt x="6810248" y="3890441"/>
                  </a:lnTo>
                  <a:lnTo>
                    <a:pt x="6810248" y="274192"/>
                  </a:lnTo>
                  <a:lnTo>
                    <a:pt x="6805803" y="224916"/>
                  </a:lnTo>
                  <a:lnTo>
                    <a:pt x="6793103" y="178561"/>
                  </a:lnTo>
                  <a:lnTo>
                    <a:pt x="6772783" y="135762"/>
                  </a:lnTo>
                  <a:lnTo>
                    <a:pt x="6745732" y="97535"/>
                  </a:lnTo>
                  <a:lnTo>
                    <a:pt x="6712711" y="64515"/>
                  </a:lnTo>
                  <a:lnTo>
                    <a:pt x="6674484" y="37464"/>
                  </a:lnTo>
                  <a:lnTo>
                    <a:pt x="6631685" y="17144"/>
                  </a:lnTo>
                  <a:lnTo>
                    <a:pt x="6585331" y="4444"/>
                  </a:lnTo>
                  <a:lnTo>
                    <a:pt x="6536055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680081" y="8298306"/>
              <a:ext cx="5410835" cy="0"/>
            </a:xfrm>
            <a:custGeom>
              <a:avLst/>
              <a:gdLst/>
              <a:ahLst/>
              <a:cxnLst/>
              <a:rect l="l" t="t" r="r" b="b"/>
              <a:pathLst>
                <a:path w="5410834">
                  <a:moveTo>
                    <a:pt x="0" y="0"/>
                  </a:moveTo>
                  <a:lnTo>
                    <a:pt x="541032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704338" y="6659371"/>
            <a:ext cx="526097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240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VIP</a:t>
            </a:r>
            <a:r>
              <a:rPr sz="2400" spc="-1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Glamping</a:t>
            </a:r>
            <a:r>
              <a:rPr sz="2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$81.000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VIP</a:t>
            </a:r>
            <a:r>
              <a:rPr sz="2400" spc="-1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Glamping</a:t>
            </a:r>
            <a:r>
              <a:rPr sz="2400" spc="-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Extremo</a:t>
            </a:r>
            <a:r>
              <a:rPr sz="240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$100.000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93" y="0"/>
            <a:ext cx="1297940" cy="803910"/>
          </a:xfrm>
          <a:custGeom>
            <a:avLst/>
            <a:gdLst/>
            <a:ahLst/>
            <a:cxnLst/>
            <a:rect l="l" t="t" r="r" b="b"/>
            <a:pathLst>
              <a:path w="1297940" h="803910">
                <a:moveTo>
                  <a:pt x="987609" y="0"/>
                </a:moveTo>
                <a:lnTo>
                  <a:pt x="0" y="0"/>
                </a:lnTo>
                <a:lnTo>
                  <a:pt x="702062" y="702182"/>
                </a:lnTo>
                <a:lnTo>
                  <a:pt x="742486" y="736980"/>
                </a:lnTo>
                <a:lnTo>
                  <a:pt x="786174" y="764413"/>
                </a:lnTo>
                <a:lnTo>
                  <a:pt x="833570" y="784860"/>
                </a:lnTo>
                <a:lnTo>
                  <a:pt x="881906" y="797814"/>
                </a:lnTo>
                <a:lnTo>
                  <a:pt x="932097" y="803401"/>
                </a:lnTo>
                <a:lnTo>
                  <a:pt x="949280" y="803910"/>
                </a:lnTo>
                <a:lnTo>
                  <a:pt x="965549" y="803401"/>
                </a:lnTo>
                <a:lnTo>
                  <a:pt x="1015739" y="797814"/>
                </a:lnTo>
                <a:lnTo>
                  <a:pt x="1065002" y="784860"/>
                </a:lnTo>
                <a:lnTo>
                  <a:pt x="1111472" y="764413"/>
                </a:lnTo>
                <a:lnTo>
                  <a:pt x="1155617" y="736980"/>
                </a:lnTo>
                <a:lnTo>
                  <a:pt x="1196041" y="702182"/>
                </a:lnTo>
                <a:lnTo>
                  <a:pt x="1230433" y="661797"/>
                </a:lnTo>
                <a:lnTo>
                  <a:pt x="1257852" y="618109"/>
                </a:lnTo>
                <a:lnTo>
                  <a:pt x="1278312" y="571246"/>
                </a:lnTo>
                <a:lnTo>
                  <a:pt x="1282884" y="554990"/>
                </a:lnTo>
                <a:lnTo>
                  <a:pt x="1288091" y="538606"/>
                </a:lnTo>
                <a:lnTo>
                  <a:pt x="1291266" y="521970"/>
                </a:lnTo>
                <a:lnTo>
                  <a:pt x="1294060" y="505714"/>
                </a:lnTo>
                <a:lnTo>
                  <a:pt x="1295965" y="488950"/>
                </a:lnTo>
                <a:lnTo>
                  <a:pt x="1297870" y="455549"/>
                </a:lnTo>
                <a:lnTo>
                  <a:pt x="1295965" y="421640"/>
                </a:lnTo>
                <a:lnTo>
                  <a:pt x="1294060" y="404875"/>
                </a:lnTo>
                <a:lnTo>
                  <a:pt x="1291266" y="388620"/>
                </a:lnTo>
                <a:lnTo>
                  <a:pt x="1288091" y="372364"/>
                </a:lnTo>
                <a:lnTo>
                  <a:pt x="1282884" y="355600"/>
                </a:lnTo>
                <a:lnTo>
                  <a:pt x="1278312" y="339851"/>
                </a:lnTo>
                <a:lnTo>
                  <a:pt x="1257852" y="292480"/>
                </a:lnTo>
                <a:lnTo>
                  <a:pt x="1230433" y="248793"/>
                </a:lnTo>
                <a:lnTo>
                  <a:pt x="1196041" y="208406"/>
                </a:lnTo>
                <a:lnTo>
                  <a:pt x="987609" y="0"/>
                </a:lnTo>
                <a:close/>
              </a:path>
            </a:pathLst>
          </a:custGeom>
          <a:solidFill>
            <a:srgbClr val="0055A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362680" y="9088525"/>
            <a:ext cx="1925320" cy="1200150"/>
          </a:xfrm>
          <a:custGeom>
            <a:avLst/>
            <a:gdLst/>
            <a:ahLst/>
            <a:cxnLst/>
            <a:rect l="l" t="t" r="r" b="b"/>
            <a:pathLst>
              <a:path w="1925319" h="1200150">
                <a:moveTo>
                  <a:pt x="511809" y="0"/>
                </a:moveTo>
                <a:lnTo>
                  <a:pt x="463423" y="2044"/>
                </a:lnTo>
                <a:lnTo>
                  <a:pt x="414273" y="8864"/>
                </a:lnTo>
                <a:lnTo>
                  <a:pt x="366521" y="21145"/>
                </a:lnTo>
                <a:lnTo>
                  <a:pt x="296163" y="47066"/>
                </a:lnTo>
                <a:lnTo>
                  <a:pt x="251840" y="70256"/>
                </a:lnTo>
                <a:lnTo>
                  <a:pt x="208787" y="98234"/>
                </a:lnTo>
                <a:lnTo>
                  <a:pt x="168528" y="131648"/>
                </a:lnTo>
                <a:lnTo>
                  <a:pt x="131698" y="168490"/>
                </a:lnTo>
                <a:lnTo>
                  <a:pt x="98932" y="208737"/>
                </a:lnTo>
                <a:lnTo>
                  <a:pt x="70992" y="251028"/>
                </a:lnTo>
                <a:lnTo>
                  <a:pt x="47751" y="295376"/>
                </a:lnTo>
                <a:lnTo>
                  <a:pt x="28701" y="341756"/>
                </a:lnTo>
                <a:lnTo>
                  <a:pt x="21843" y="365632"/>
                </a:lnTo>
                <a:lnTo>
                  <a:pt x="14350" y="389508"/>
                </a:lnTo>
                <a:lnTo>
                  <a:pt x="9525" y="414070"/>
                </a:lnTo>
                <a:lnTo>
                  <a:pt x="5460" y="437946"/>
                </a:lnTo>
                <a:lnTo>
                  <a:pt x="2666" y="462495"/>
                </a:lnTo>
                <a:lnTo>
                  <a:pt x="0" y="511619"/>
                </a:lnTo>
                <a:lnTo>
                  <a:pt x="2666" y="561416"/>
                </a:lnTo>
                <a:lnTo>
                  <a:pt x="9525" y="609841"/>
                </a:lnTo>
                <a:lnTo>
                  <a:pt x="28701" y="681469"/>
                </a:lnTo>
                <a:lnTo>
                  <a:pt x="47751" y="727862"/>
                </a:lnTo>
                <a:lnTo>
                  <a:pt x="70992" y="772883"/>
                </a:lnTo>
                <a:lnTo>
                  <a:pt x="98932" y="815174"/>
                </a:lnTo>
                <a:lnTo>
                  <a:pt x="131698" y="855421"/>
                </a:lnTo>
                <a:lnTo>
                  <a:pt x="474979" y="1200059"/>
                </a:lnTo>
                <a:lnTo>
                  <a:pt x="1925319" y="1200059"/>
                </a:lnTo>
                <a:lnTo>
                  <a:pt x="874902" y="149390"/>
                </a:lnTo>
                <a:lnTo>
                  <a:pt x="836040" y="114604"/>
                </a:lnTo>
                <a:lnTo>
                  <a:pt x="794384" y="83908"/>
                </a:lnTo>
                <a:lnTo>
                  <a:pt x="751331" y="57975"/>
                </a:lnTo>
                <a:lnTo>
                  <a:pt x="681735" y="27965"/>
                </a:lnTo>
                <a:lnTo>
                  <a:pt x="658494" y="21145"/>
                </a:lnTo>
                <a:lnTo>
                  <a:pt x="634618" y="13639"/>
                </a:lnTo>
                <a:lnTo>
                  <a:pt x="610742" y="8864"/>
                </a:lnTo>
                <a:lnTo>
                  <a:pt x="586231" y="4775"/>
                </a:lnTo>
                <a:lnTo>
                  <a:pt x="561593" y="2044"/>
                </a:lnTo>
                <a:lnTo>
                  <a:pt x="537082" y="673"/>
                </a:lnTo>
                <a:lnTo>
                  <a:pt x="511809" y="0"/>
                </a:lnTo>
                <a:close/>
              </a:path>
            </a:pathLst>
          </a:custGeom>
          <a:solidFill>
            <a:srgbClr val="FECA3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689098" y="8681465"/>
            <a:ext cx="512127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0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taquilla:</a:t>
            </a:r>
            <a:endParaRPr sz="240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VIP</a:t>
            </a:r>
            <a:r>
              <a:rPr sz="2400" spc="-1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glamping</a:t>
            </a:r>
            <a:r>
              <a:rPr sz="24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$85.000</a:t>
            </a:r>
            <a:r>
              <a:rPr sz="2400" spc="-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–</a:t>
            </a:r>
            <a:r>
              <a:rPr sz="2400" spc="-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VIP</a:t>
            </a:r>
            <a:r>
              <a:rPr sz="2400" spc="-1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glamping extremo</a:t>
            </a:r>
            <a:r>
              <a:rPr sz="2400" spc="-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$105.000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576943" y="2595448"/>
            <a:ext cx="8101330" cy="42945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318770" indent="-342900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Paquete</a:t>
            </a:r>
            <a:r>
              <a:rPr sz="2000" b="1" u="sng" spc="-7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VIP</a:t>
            </a:r>
            <a:r>
              <a:rPr sz="2000" b="1" u="sng" spc="-7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Glamping</a:t>
            </a:r>
            <a:r>
              <a:rPr sz="2000" b="1" u="sng" spc="-65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spc="-25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Reservado:</a:t>
            </a:r>
            <a:r>
              <a:rPr sz="2000" b="1" u="sng" spc="-12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Almuerzo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+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Entrada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(No </a:t>
            </a:r>
            <a:r>
              <a:rPr sz="2000" b="1" dirty="0">
                <a:latin typeface="Arial"/>
                <a:cs typeface="Arial"/>
              </a:rPr>
              <a:t>incluye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bebida)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+</a:t>
            </a:r>
            <a:r>
              <a:rPr sz="2000" b="1" spc="-1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Atracciones: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Túnel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del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tiempo,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túnel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sensorial, </a:t>
            </a:r>
            <a:r>
              <a:rPr sz="2000" dirty="0">
                <a:latin typeface="Arial MT"/>
                <a:cs typeface="Arial MT"/>
              </a:rPr>
              <a:t>panteón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muisca,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guerra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tribus,</a:t>
            </a:r>
            <a:r>
              <a:rPr sz="2000" spc="-1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Tubing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Jump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(2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Lanzamientos) </a:t>
            </a:r>
            <a:r>
              <a:rPr sz="2000" dirty="0">
                <a:latin typeface="Arial MT"/>
                <a:cs typeface="Arial MT"/>
              </a:rPr>
              <a:t>pista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saltarines,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bumper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ball,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toro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mécanico,</a:t>
            </a:r>
            <a:r>
              <a:rPr sz="2000" spc="-1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bolo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criollo,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caza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con </a:t>
            </a:r>
            <a:r>
              <a:rPr sz="2000" dirty="0">
                <a:latin typeface="Arial MT"/>
                <a:cs typeface="Arial MT"/>
              </a:rPr>
              <a:t>arco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flechas,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muestra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artística,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actividades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aldea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muisca, </a:t>
            </a:r>
            <a:r>
              <a:rPr sz="2000" dirty="0">
                <a:latin typeface="Arial MT"/>
                <a:cs typeface="Arial MT"/>
              </a:rPr>
              <a:t>show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principal.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b="1" spc="-10" dirty="0">
                <a:latin typeface="Arial"/>
                <a:cs typeface="Arial"/>
              </a:rPr>
              <a:t>Atracciones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infantiles</a:t>
            </a:r>
            <a:r>
              <a:rPr sz="2000" spc="-10" dirty="0">
                <a:latin typeface="Arial MT"/>
                <a:cs typeface="Arial MT"/>
              </a:rPr>
              <a:t>: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Bungee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Tranpolin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,Sillas </a:t>
            </a:r>
            <a:r>
              <a:rPr sz="2000" dirty="0">
                <a:latin typeface="Arial MT"/>
                <a:cs typeface="Arial MT"/>
              </a:rPr>
              <a:t>voladoras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,infable,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saltarin,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playita.</a:t>
            </a:r>
            <a:endParaRPr sz="2000">
              <a:latin typeface="Arial MT"/>
              <a:cs typeface="Arial MT"/>
            </a:endParaRPr>
          </a:p>
          <a:p>
            <a:pPr marL="355600" marR="5080" indent="-34290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Paquete</a:t>
            </a:r>
            <a:r>
              <a:rPr sz="2000" b="1" u="sng" spc="-10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VIP</a:t>
            </a:r>
            <a:r>
              <a:rPr sz="2000" b="1" u="sng" spc="-95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Glamping</a:t>
            </a:r>
            <a:r>
              <a:rPr sz="2000" b="1" u="sng" spc="-105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Reservado</a:t>
            </a:r>
            <a:r>
              <a:rPr sz="2000" b="1" u="sng" spc="-65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Extremo</a:t>
            </a:r>
            <a:r>
              <a:rPr sz="2000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 MT"/>
                <a:cs typeface="Arial MT"/>
              </a:rPr>
              <a:t>:</a:t>
            </a:r>
            <a:r>
              <a:rPr sz="2000" u="sng" spc="-135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 MT"/>
                <a:cs typeface="Arial MT"/>
              </a:rPr>
              <a:t> </a:t>
            </a:r>
            <a:r>
              <a:rPr sz="2000" b="1" dirty="0">
                <a:latin typeface="Arial"/>
                <a:cs typeface="Arial"/>
              </a:rPr>
              <a:t>Almuerzo</a:t>
            </a:r>
            <a:r>
              <a:rPr sz="2000" b="1" spc="-10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+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Entrada </a:t>
            </a:r>
            <a:r>
              <a:rPr sz="2000" b="1" dirty="0">
                <a:latin typeface="Arial"/>
                <a:cs typeface="Arial"/>
              </a:rPr>
              <a:t>(No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incluye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bebida)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+</a:t>
            </a:r>
            <a:r>
              <a:rPr sz="2000" b="1" spc="-1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Atracciones:</a:t>
            </a:r>
            <a:r>
              <a:rPr sz="2000" b="1" spc="-105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Túnel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del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tiempo,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túnel </a:t>
            </a:r>
            <a:r>
              <a:rPr sz="2000" dirty="0">
                <a:latin typeface="Arial MT"/>
                <a:cs typeface="Arial MT"/>
              </a:rPr>
              <a:t>sensorial,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panteón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muisca,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guerra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tribus,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Tubing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Jump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(2 </a:t>
            </a:r>
            <a:r>
              <a:rPr sz="2000" dirty="0">
                <a:latin typeface="Arial MT"/>
                <a:cs typeface="Arial MT"/>
              </a:rPr>
              <a:t>Lanzamientos)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pista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saltarines,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bumper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ball,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toro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mécanico,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bolo </a:t>
            </a:r>
            <a:r>
              <a:rPr sz="2000" dirty="0">
                <a:latin typeface="Arial MT"/>
                <a:cs typeface="Arial MT"/>
              </a:rPr>
              <a:t>criollo,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caza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arco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flechas,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muestra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artística,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actividades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la </a:t>
            </a:r>
            <a:r>
              <a:rPr sz="2000" dirty="0">
                <a:latin typeface="Arial MT"/>
                <a:cs typeface="Arial MT"/>
              </a:rPr>
              <a:t>aldea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muisca,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show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principal</a:t>
            </a:r>
            <a:r>
              <a:rPr sz="2000" b="1" spc="-10" dirty="0">
                <a:latin typeface="Arial"/>
                <a:cs typeface="Arial"/>
              </a:rPr>
              <a:t>.</a:t>
            </a:r>
            <a:r>
              <a:rPr sz="2000" b="1" spc="-9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Zonas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Extremas: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Cauchera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Humana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spc="-50" dirty="0">
                <a:latin typeface="Arial MT"/>
                <a:cs typeface="Arial MT"/>
              </a:rPr>
              <a:t>, </a:t>
            </a:r>
            <a:r>
              <a:rPr sz="2000" dirty="0">
                <a:latin typeface="Arial MT"/>
                <a:cs typeface="Arial MT"/>
              </a:rPr>
              <a:t>muro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escalar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,muro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descanso,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canopy.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576943" y="7169277"/>
            <a:ext cx="403987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Glamping</a:t>
            </a:r>
            <a:r>
              <a:rPr sz="2000" b="1" spc="-1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Privados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(+6</a:t>
            </a:r>
            <a:r>
              <a:rPr sz="2000" b="1" spc="-10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personas)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576943" y="7779257"/>
            <a:ext cx="67119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576943" y="8084057"/>
            <a:ext cx="7691755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0" indent="-336550" algn="just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4925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Pasaportes</a:t>
            </a:r>
            <a:r>
              <a:rPr sz="2000" b="1" spc="-11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válidos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para</a:t>
            </a:r>
            <a:r>
              <a:rPr sz="2000" b="1" spc="-8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mayores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125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cms.</a:t>
            </a:r>
            <a:endParaRPr sz="2000">
              <a:latin typeface="Arial"/>
              <a:cs typeface="Arial"/>
            </a:endParaRPr>
          </a:p>
          <a:p>
            <a:pPr marL="349250" marR="5080" indent="-336550" algn="just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</a:t>
            </a:r>
            <a:r>
              <a:rPr sz="2000" b="1" spc="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boletería</a:t>
            </a:r>
            <a:r>
              <a:rPr sz="2000" b="1" spc="2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debe</a:t>
            </a:r>
            <a:r>
              <a:rPr sz="2000" b="1" spc="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solicitar</a:t>
            </a:r>
            <a:r>
              <a:rPr sz="2000" b="1" spc="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previamente</a:t>
            </a:r>
            <a:r>
              <a:rPr sz="2000" b="1" spc="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(mínimo</a:t>
            </a:r>
            <a:r>
              <a:rPr sz="2000" b="1" spc="2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8</a:t>
            </a:r>
            <a:r>
              <a:rPr sz="2000" b="1" spc="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días</a:t>
            </a:r>
            <a:r>
              <a:rPr sz="2000" b="1" spc="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de 	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anterioridad)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indicando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fecha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visita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del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parque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y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datos</a:t>
            </a:r>
            <a:r>
              <a:rPr sz="2000" b="1" spc="-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de 	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titular</a:t>
            </a:r>
            <a:r>
              <a:rPr sz="2000" b="1" spc="-1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para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poder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generar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reserva.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9576943" y="532587"/>
            <a:ext cx="336613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KYQA</a:t>
            </a:r>
            <a:r>
              <a:rPr sz="3200" spc="-175" dirty="0"/>
              <a:t> </a:t>
            </a:r>
            <a:r>
              <a:rPr sz="3200" spc="-10" dirty="0"/>
              <a:t>MHUYSQA</a:t>
            </a:r>
            <a:endParaRPr sz="3200"/>
          </a:p>
        </p:txBody>
      </p:sp>
      <p:sp>
        <p:nvSpPr>
          <p:cNvPr id="17" name="object 17"/>
          <p:cNvSpPr txBox="1"/>
          <p:nvPr/>
        </p:nvSpPr>
        <p:spPr>
          <a:xfrm>
            <a:off x="9576943" y="1274190"/>
            <a:ext cx="507428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Pasaportes</a:t>
            </a:r>
            <a:r>
              <a:rPr sz="3200" b="1" spc="-1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con</a:t>
            </a:r>
            <a:r>
              <a:rPr sz="3200" b="1" spc="-10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055A7"/>
                </a:solidFill>
                <a:latin typeface="Arial"/>
                <a:cs typeface="Arial"/>
              </a:rPr>
              <a:t>Ubicación Reservada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0" y="1405127"/>
            <a:ext cx="3510915" cy="4015740"/>
            <a:chOff x="0" y="1405127"/>
            <a:chExt cx="3510915" cy="4015740"/>
          </a:xfrm>
          <a:solidFill>
            <a:srgbClr val="FECA34"/>
          </a:solidFill>
        </p:grpSpPr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405127"/>
              <a:ext cx="3510914" cy="4015359"/>
            </a:xfrm>
            <a:prstGeom prst="rect">
              <a:avLst/>
            </a:prstGeom>
            <a:grpFill/>
          </p:spPr>
        </p:pic>
        <p:sp>
          <p:nvSpPr>
            <p:cNvPr id="20" name="object 20"/>
            <p:cNvSpPr/>
            <p:nvPr/>
          </p:nvSpPr>
          <p:spPr>
            <a:xfrm>
              <a:off x="0" y="1431416"/>
              <a:ext cx="3440429" cy="3919220"/>
            </a:xfrm>
            <a:custGeom>
              <a:avLst/>
              <a:gdLst/>
              <a:ahLst/>
              <a:cxnLst/>
              <a:rect l="l" t="t" r="r" b="b"/>
              <a:pathLst>
                <a:path w="3440429" h="3919220">
                  <a:moveTo>
                    <a:pt x="3212973" y="0"/>
                  </a:moveTo>
                  <a:lnTo>
                    <a:pt x="215658" y="0"/>
                  </a:lnTo>
                  <a:lnTo>
                    <a:pt x="169849" y="4572"/>
                  </a:lnTo>
                  <a:lnTo>
                    <a:pt x="127190" y="17906"/>
                  </a:lnTo>
                  <a:lnTo>
                    <a:pt x="88590" y="38861"/>
                  </a:lnTo>
                  <a:lnTo>
                    <a:pt x="54955" y="66548"/>
                  </a:lnTo>
                  <a:lnTo>
                    <a:pt x="27203" y="100202"/>
                  </a:lnTo>
                  <a:lnTo>
                    <a:pt x="6249" y="138810"/>
                  </a:lnTo>
                  <a:lnTo>
                    <a:pt x="0" y="158876"/>
                  </a:lnTo>
                  <a:lnTo>
                    <a:pt x="0" y="3759962"/>
                  </a:lnTo>
                  <a:lnTo>
                    <a:pt x="27203" y="3818636"/>
                  </a:lnTo>
                  <a:lnTo>
                    <a:pt x="54955" y="3852291"/>
                  </a:lnTo>
                  <a:lnTo>
                    <a:pt x="88590" y="3879977"/>
                  </a:lnTo>
                  <a:lnTo>
                    <a:pt x="127190" y="3900931"/>
                  </a:lnTo>
                  <a:lnTo>
                    <a:pt x="169849" y="3914266"/>
                  </a:lnTo>
                  <a:lnTo>
                    <a:pt x="215658" y="3918839"/>
                  </a:lnTo>
                  <a:lnTo>
                    <a:pt x="3212973" y="3918839"/>
                  </a:lnTo>
                  <a:lnTo>
                    <a:pt x="3258820" y="3914266"/>
                  </a:lnTo>
                  <a:lnTo>
                    <a:pt x="3301365" y="3900931"/>
                  </a:lnTo>
                  <a:lnTo>
                    <a:pt x="3340100" y="3879977"/>
                  </a:lnTo>
                  <a:lnTo>
                    <a:pt x="3373628" y="3852291"/>
                  </a:lnTo>
                  <a:lnTo>
                    <a:pt x="3401441" y="3818636"/>
                  </a:lnTo>
                  <a:lnTo>
                    <a:pt x="3422396" y="3780028"/>
                  </a:lnTo>
                  <a:lnTo>
                    <a:pt x="3435730" y="3737482"/>
                  </a:lnTo>
                  <a:lnTo>
                    <a:pt x="3440303" y="3691636"/>
                  </a:lnTo>
                  <a:lnTo>
                    <a:pt x="3440303" y="227202"/>
                  </a:lnTo>
                  <a:lnTo>
                    <a:pt x="3435730" y="181355"/>
                  </a:lnTo>
                  <a:lnTo>
                    <a:pt x="3422396" y="138810"/>
                  </a:lnTo>
                  <a:lnTo>
                    <a:pt x="3401441" y="100202"/>
                  </a:lnTo>
                  <a:lnTo>
                    <a:pt x="3373628" y="66548"/>
                  </a:lnTo>
                  <a:lnTo>
                    <a:pt x="3340100" y="38861"/>
                  </a:lnTo>
                  <a:lnTo>
                    <a:pt x="3301365" y="17906"/>
                  </a:lnTo>
                  <a:lnTo>
                    <a:pt x="3258820" y="4572"/>
                  </a:lnTo>
                  <a:lnTo>
                    <a:pt x="321297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69824" y="4054855"/>
            <a:ext cx="254000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Reserva</a:t>
            </a:r>
            <a:r>
              <a:rPr sz="3200" b="1" spc="-12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3D3D3D"/>
                </a:solidFill>
                <a:latin typeface="Arial"/>
                <a:cs typeface="Arial"/>
              </a:rPr>
              <a:t>–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Orden</a:t>
            </a:r>
            <a:r>
              <a:rPr sz="3200" b="1" spc="-6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76161" y="3898518"/>
            <a:ext cx="2234565" cy="0"/>
          </a:xfrm>
          <a:custGeom>
            <a:avLst/>
            <a:gdLst/>
            <a:ahLst/>
            <a:cxnLst/>
            <a:rect l="l" t="t" r="r" b="b"/>
            <a:pathLst>
              <a:path w="2234565">
                <a:moveTo>
                  <a:pt x="0" y="0"/>
                </a:moveTo>
                <a:lnTo>
                  <a:pt x="2234323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69824" y="1832864"/>
            <a:ext cx="279971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3D3D3D"/>
                </a:solidFill>
                <a:latin typeface="Arial"/>
                <a:cs typeface="Arial"/>
              </a:rPr>
              <a:t>Facatativá</a:t>
            </a:r>
            <a:r>
              <a:rPr sz="2400" b="1" spc="-6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spc="-50" dirty="0">
                <a:solidFill>
                  <a:srgbClr val="3D3D3D"/>
                </a:solidFill>
                <a:latin typeface="Arial"/>
                <a:cs typeface="Arial"/>
              </a:rPr>
              <a:t>– </a:t>
            </a:r>
            <a:r>
              <a:rPr sz="2400" b="1" dirty="0">
                <a:solidFill>
                  <a:srgbClr val="3D3D3D"/>
                </a:solidFill>
                <a:latin typeface="Arial"/>
                <a:cs typeface="Arial"/>
              </a:rPr>
              <a:t>Contiguo</a:t>
            </a:r>
            <a:r>
              <a:rPr sz="2400" b="1" spc="-8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3D3D3D"/>
                </a:solidFill>
                <a:latin typeface="Arial"/>
                <a:cs typeface="Arial"/>
              </a:rPr>
              <a:t>al</a:t>
            </a:r>
            <a:r>
              <a:rPr sz="2400" b="1" spc="-1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3D3D3D"/>
                </a:solidFill>
                <a:latin typeface="Arial"/>
                <a:cs typeface="Arial"/>
              </a:rPr>
              <a:t>Parque </a:t>
            </a: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Arqueológico </a:t>
            </a:r>
            <a:r>
              <a:rPr sz="2400" b="1" dirty="0">
                <a:solidFill>
                  <a:srgbClr val="3D3D3D"/>
                </a:solidFill>
                <a:latin typeface="Arial"/>
                <a:cs typeface="Arial"/>
              </a:rPr>
              <a:t>Piedras</a:t>
            </a:r>
            <a:r>
              <a:rPr sz="2400" b="1" spc="-9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3D3D3D"/>
                </a:solidFill>
                <a:latin typeface="Arial"/>
                <a:cs typeface="Arial"/>
              </a:rPr>
              <a:t>de</a:t>
            </a:r>
            <a:r>
              <a:rPr sz="2400" b="1" spc="-1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Tunjo, Cundinamarca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53767" y="0"/>
            <a:ext cx="6563995" cy="10013950"/>
            <a:chOff x="1953767" y="0"/>
            <a:chExt cx="6563995" cy="100139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37993" y="0"/>
              <a:ext cx="5909817" cy="72821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45740" y="0"/>
              <a:ext cx="5850001" cy="723010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45740" y="0"/>
              <a:ext cx="5849874" cy="715911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53767" y="6097523"/>
              <a:ext cx="6563486" cy="39162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980818" y="6123939"/>
              <a:ext cx="6465570" cy="3820160"/>
            </a:xfrm>
            <a:custGeom>
              <a:avLst/>
              <a:gdLst/>
              <a:ahLst/>
              <a:cxnLst/>
              <a:rect l="l" t="t" r="r" b="b"/>
              <a:pathLst>
                <a:path w="6465570" h="3820159">
                  <a:moveTo>
                    <a:pt x="6213729" y="0"/>
                  </a:moveTo>
                  <a:lnTo>
                    <a:pt x="251460" y="0"/>
                  </a:lnTo>
                  <a:lnTo>
                    <a:pt x="206248" y="4063"/>
                  </a:lnTo>
                  <a:lnTo>
                    <a:pt x="163703" y="15747"/>
                  </a:lnTo>
                  <a:lnTo>
                    <a:pt x="124460" y="34289"/>
                  </a:lnTo>
                  <a:lnTo>
                    <a:pt x="89407" y="59181"/>
                  </a:lnTo>
                  <a:lnTo>
                    <a:pt x="59181" y="89534"/>
                  </a:lnTo>
                  <a:lnTo>
                    <a:pt x="34289" y="124586"/>
                  </a:lnTo>
                  <a:lnTo>
                    <a:pt x="15748" y="163702"/>
                  </a:lnTo>
                  <a:lnTo>
                    <a:pt x="4063" y="206247"/>
                  </a:lnTo>
                  <a:lnTo>
                    <a:pt x="0" y="251459"/>
                  </a:lnTo>
                  <a:lnTo>
                    <a:pt x="0" y="3568065"/>
                  </a:lnTo>
                  <a:lnTo>
                    <a:pt x="4063" y="3613264"/>
                  </a:lnTo>
                  <a:lnTo>
                    <a:pt x="15748" y="3655809"/>
                  </a:lnTo>
                  <a:lnTo>
                    <a:pt x="34289" y="3694988"/>
                  </a:lnTo>
                  <a:lnTo>
                    <a:pt x="59181" y="3730091"/>
                  </a:lnTo>
                  <a:lnTo>
                    <a:pt x="89407" y="3760393"/>
                  </a:lnTo>
                  <a:lnTo>
                    <a:pt x="124460" y="3785209"/>
                  </a:lnTo>
                  <a:lnTo>
                    <a:pt x="163703" y="3803802"/>
                  </a:lnTo>
                  <a:lnTo>
                    <a:pt x="206248" y="3815486"/>
                  </a:lnTo>
                  <a:lnTo>
                    <a:pt x="251460" y="3819537"/>
                  </a:lnTo>
                  <a:lnTo>
                    <a:pt x="6213729" y="3819537"/>
                  </a:lnTo>
                  <a:lnTo>
                    <a:pt x="6258940" y="3815486"/>
                  </a:lnTo>
                  <a:lnTo>
                    <a:pt x="6301485" y="3803802"/>
                  </a:lnTo>
                  <a:lnTo>
                    <a:pt x="6340729" y="3785209"/>
                  </a:lnTo>
                  <a:lnTo>
                    <a:pt x="6375781" y="3760393"/>
                  </a:lnTo>
                  <a:lnTo>
                    <a:pt x="6406007" y="3730091"/>
                  </a:lnTo>
                  <a:lnTo>
                    <a:pt x="6430899" y="3694988"/>
                  </a:lnTo>
                  <a:lnTo>
                    <a:pt x="6449440" y="3655809"/>
                  </a:lnTo>
                  <a:lnTo>
                    <a:pt x="6461125" y="3613264"/>
                  </a:lnTo>
                  <a:lnTo>
                    <a:pt x="6465188" y="3568065"/>
                  </a:lnTo>
                  <a:lnTo>
                    <a:pt x="6465188" y="251459"/>
                  </a:lnTo>
                  <a:lnTo>
                    <a:pt x="6461125" y="206247"/>
                  </a:lnTo>
                  <a:lnTo>
                    <a:pt x="6449440" y="163702"/>
                  </a:lnTo>
                  <a:lnTo>
                    <a:pt x="6430899" y="124586"/>
                  </a:lnTo>
                  <a:lnTo>
                    <a:pt x="6406007" y="89534"/>
                  </a:lnTo>
                  <a:lnTo>
                    <a:pt x="6375781" y="59181"/>
                  </a:lnTo>
                  <a:lnTo>
                    <a:pt x="6340729" y="34289"/>
                  </a:lnTo>
                  <a:lnTo>
                    <a:pt x="6301485" y="15747"/>
                  </a:lnTo>
                  <a:lnTo>
                    <a:pt x="6258940" y="4063"/>
                  </a:lnTo>
                  <a:lnTo>
                    <a:pt x="6213729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356992" y="8233536"/>
              <a:ext cx="5690870" cy="0"/>
            </a:xfrm>
            <a:custGeom>
              <a:avLst/>
              <a:gdLst/>
              <a:ahLst/>
              <a:cxnLst/>
              <a:rect l="l" t="t" r="r" b="b"/>
              <a:pathLst>
                <a:path w="5690870">
                  <a:moveTo>
                    <a:pt x="0" y="0"/>
                  </a:moveTo>
                  <a:lnTo>
                    <a:pt x="5690742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510408" y="6592645"/>
            <a:ext cx="3503929" cy="1477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65"/>
              </a:lnSpc>
              <a:spcBef>
                <a:spcPts val="100"/>
              </a:spcBef>
            </a:pP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24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99000"/>
              </a:lnSpc>
              <a:spcBef>
                <a:spcPts val="15"/>
              </a:spcBef>
              <a:tabLst>
                <a:tab pos="2231390" algn="l"/>
              </a:tabLst>
            </a:pP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Laberinto</a:t>
            </a:r>
            <a:r>
              <a:rPr sz="2400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$37.800 </a:t>
            </a: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Explorador</a:t>
            </a:r>
            <a:r>
              <a:rPr sz="2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$86.000 </a:t>
            </a: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Guerrero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$152.000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593" y="0"/>
            <a:ext cx="1297940" cy="803910"/>
          </a:xfrm>
          <a:custGeom>
            <a:avLst/>
            <a:gdLst/>
            <a:ahLst/>
            <a:cxnLst/>
            <a:rect l="l" t="t" r="r" b="b"/>
            <a:pathLst>
              <a:path w="1297940" h="803910">
                <a:moveTo>
                  <a:pt x="987609" y="0"/>
                </a:moveTo>
                <a:lnTo>
                  <a:pt x="0" y="0"/>
                </a:lnTo>
                <a:lnTo>
                  <a:pt x="702062" y="702182"/>
                </a:lnTo>
                <a:lnTo>
                  <a:pt x="742486" y="736980"/>
                </a:lnTo>
                <a:lnTo>
                  <a:pt x="786174" y="764413"/>
                </a:lnTo>
                <a:lnTo>
                  <a:pt x="833570" y="784860"/>
                </a:lnTo>
                <a:lnTo>
                  <a:pt x="881906" y="797814"/>
                </a:lnTo>
                <a:lnTo>
                  <a:pt x="932097" y="803401"/>
                </a:lnTo>
                <a:lnTo>
                  <a:pt x="949280" y="803910"/>
                </a:lnTo>
                <a:lnTo>
                  <a:pt x="965549" y="803401"/>
                </a:lnTo>
                <a:lnTo>
                  <a:pt x="1015739" y="797814"/>
                </a:lnTo>
                <a:lnTo>
                  <a:pt x="1065002" y="784860"/>
                </a:lnTo>
                <a:lnTo>
                  <a:pt x="1111472" y="764413"/>
                </a:lnTo>
                <a:lnTo>
                  <a:pt x="1155617" y="736980"/>
                </a:lnTo>
                <a:lnTo>
                  <a:pt x="1196041" y="702182"/>
                </a:lnTo>
                <a:lnTo>
                  <a:pt x="1230433" y="661797"/>
                </a:lnTo>
                <a:lnTo>
                  <a:pt x="1257852" y="618109"/>
                </a:lnTo>
                <a:lnTo>
                  <a:pt x="1278312" y="571246"/>
                </a:lnTo>
                <a:lnTo>
                  <a:pt x="1282884" y="554990"/>
                </a:lnTo>
                <a:lnTo>
                  <a:pt x="1288091" y="538606"/>
                </a:lnTo>
                <a:lnTo>
                  <a:pt x="1291266" y="521970"/>
                </a:lnTo>
                <a:lnTo>
                  <a:pt x="1294060" y="505714"/>
                </a:lnTo>
                <a:lnTo>
                  <a:pt x="1295965" y="488950"/>
                </a:lnTo>
                <a:lnTo>
                  <a:pt x="1297870" y="455549"/>
                </a:lnTo>
                <a:lnTo>
                  <a:pt x="1295965" y="421640"/>
                </a:lnTo>
                <a:lnTo>
                  <a:pt x="1294060" y="404875"/>
                </a:lnTo>
                <a:lnTo>
                  <a:pt x="1291266" y="388620"/>
                </a:lnTo>
                <a:lnTo>
                  <a:pt x="1288091" y="372364"/>
                </a:lnTo>
                <a:lnTo>
                  <a:pt x="1282884" y="355600"/>
                </a:lnTo>
                <a:lnTo>
                  <a:pt x="1278312" y="339851"/>
                </a:lnTo>
                <a:lnTo>
                  <a:pt x="1257852" y="292480"/>
                </a:lnTo>
                <a:lnTo>
                  <a:pt x="1230433" y="248793"/>
                </a:lnTo>
                <a:lnTo>
                  <a:pt x="1196041" y="208406"/>
                </a:lnTo>
                <a:lnTo>
                  <a:pt x="987609" y="0"/>
                </a:lnTo>
                <a:close/>
              </a:path>
            </a:pathLst>
          </a:custGeom>
          <a:solidFill>
            <a:srgbClr val="0055A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362680" y="9088525"/>
            <a:ext cx="1925320" cy="1200150"/>
          </a:xfrm>
          <a:custGeom>
            <a:avLst/>
            <a:gdLst/>
            <a:ahLst/>
            <a:cxnLst/>
            <a:rect l="l" t="t" r="r" b="b"/>
            <a:pathLst>
              <a:path w="1925319" h="1200150">
                <a:moveTo>
                  <a:pt x="511809" y="0"/>
                </a:moveTo>
                <a:lnTo>
                  <a:pt x="463423" y="2044"/>
                </a:lnTo>
                <a:lnTo>
                  <a:pt x="414273" y="8864"/>
                </a:lnTo>
                <a:lnTo>
                  <a:pt x="366521" y="21145"/>
                </a:lnTo>
                <a:lnTo>
                  <a:pt x="296163" y="47066"/>
                </a:lnTo>
                <a:lnTo>
                  <a:pt x="251840" y="70256"/>
                </a:lnTo>
                <a:lnTo>
                  <a:pt x="208787" y="98234"/>
                </a:lnTo>
                <a:lnTo>
                  <a:pt x="168528" y="131648"/>
                </a:lnTo>
                <a:lnTo>
                  <a:pt x="131698" y="168490"/>
                </a:lnTo>
                <a:lnTo>
                  <a:pt x="98932" y="208737"/>
                </a:lnTo>
                <a:lnTo>
                  <a:pt x="70992" y="251028"/>
                </a:lnTo>
                <a:lnTo>
                  <a:pt x="47751" y="295376"/>
                </a:lnTo>
                <a:lnTo>
                  <a:pt x="28701" y="341756"/>
                </a:lnTo>
                <a:lnTo>
                  <a:pt x="21843" y="365632"/>
                </a:lnTo>
                <a:lnTo>
                  <a:pt x="14350" y="389508"/>
                </a:lnTo>
                <a:lnTo>
                  <a:pt x="9525" y="414070"/>
                </a:lnTo>
                <a:lnTo>
                  <a:pt x="5460" y="437946"/>
                </a:lnTo>
                <a:lnTo>
                  <a:pt x="2666" y="462495"/>
                </a:lnTo>
                <a:lnTo>
                  <a:pt x="0" y="511619"/>
                </a:lnTo>
                <a:lnTo>
                  <a:pt x="2666" y="561416"/>
                </a:lnTo>
                <a:lnTo>
                  <a:pt x="9525" y="609841"/>
                </a:lnTo>
                <a:lnTo>
                  <a:pt x="28701" y="681469"/>
                </a:lnTo>
                <a:lnTo>
                  <a:pt x="47751" y="727862"/>
                </a:lnTo>
                <a:lnTo>
                  <a:pt x="70992" y="772883"/>
                </a:lnTo>
                <a:lnTo>
                  <a:pt x="98932" y="815174"/>
                </a:lnTo>
                <a:lnTo>
                  <a:pt x="131698" y="855421"/>
                </a:lnTo>
                <a:lnTo>
                  <a:pt x="474979" y="1200059"/>
                </a:lnTo>
                <a:lnTo>
                  <a:pt x="1925319" y="1200059"/>
                </a:lnTo>
                <a:lnTo>
                  <a:pt x="874902" y="149390"/>
                </a:lnTo>
                <a:lnTo>
                  <a:pt x="836040" y="114604"/>
                </a:lnTo>
                <a:lnTo>
                  <a:pt x="794384" y="83908"/>
                </a:lnTo>
                <a:lnTo>
                  <a:pt x="751331" y="57975"/>
                </a:lnTo>
                <a:lnTo>
                  <a:pt x="681735" y="27965"/>
                </a:lnTo>
                <a:lnTo>
                  <a:pt x="658494" y="21145"/>
                </a:lnTo>
                <a:lnTo>
                  <a:pt x="634618" y="13639"/>
                </a:lnTo>
                <a:lnTo>
                  <a:pt x="610742" y="8864"/>
                </a:lnTo>
                <a:lnTo>
                  <a:pt x="586231" y="4775"/>
                </a:lnTo>
                <a:lnTo>
                  <a:pt x="561593" y="2044"/>
                </a:lnTo>
                <a:lnTo>
                  <a:pt x="537082" y="673"/>
                </a:lnTo>
                <a:lnTo>
                  <a:pt x="511809" y="0"/>
                </a:lnTo>
                <a:close/>
              </a:path>
            </a:pathLst>
          </a:custGeom>
          <a:solidFill>
            <a:srgbClr val="FECA3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516504" y="8507729"/>
            <a:ext cx="5226050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3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200" spc="-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2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taquilla:</a:t>
            </a:r>
            <a:endParaRPr sz="2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Laberinto</a:t>
            </a:r>
            <a:r>
              <a:rPr sz="2200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$39.900</a:t>
            </a:r>
            <a:r>
              <a:rPr sz="2200" spc="-1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–</a:t>
            </a:r>
            <a:r>
              <a:rPr sz="2200" spc="-1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Explorador</a:t>
            </a:r>
            <a:r>
              <a:rPr sz="2200" spc="-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$89.900</a:t>
            </a:r>
            <a:r>
              <a:rPr sz="2200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50" dirty="0">
                <a:solidFill>
                  <a:srgbClr val="FFFFFF"/>
                </a:solidFill>
                <a:latin typeface="Arial MT"/>
                <a:cs typeface="Arial MT"/>
              </a:rPr>
              <a:t>–</a:t>
            </a:r>
            <a:endParaRPr sz="2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Guerrero</a:t>
            </a:r>
            <a:r>
              <a:rPr sz="2200" spc="-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$159.900</a:t>
            </a:r>
            <a:endParaRPr sz="2200">
              <a:latin typeface="Arial MT"/>
              <a:cs typeface="Arial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0" y="1405127"/>
            <a:ext cx="3510915" cy="4015740"/>
            <a:chOff x="0" y="1405127"/>
            <a:chExt cx="3510915" cy="4015740"/>
          </a:xfrm>
          <a:solidFill>
            <a:srgbClr val="FECA34"/>
          </a:solidFill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405127"/>
              <a:ext cx="3510914" cy="4015359"/>
            </a:xfrm>
            <a:prstGeom prst="rect">
              <a:avLst/>
            </a:prstGeom>
            <a:grpFill/>
          </p:spPr>
        </p:pic>
        <p:sp>
          <p:nvSpPr>
            <p:cNvPr id="15" name="object 15"/>
            <p:cNvSpPr/>
            <p:nvPr/>
          </p:nvSpPr>
          <p:spPr>
            <a:xfrm>
              <a:off x="0" y="1431416"/>
              <a:ext cx="3440429" cy="3919220"/>
            </a:xfrm>
            <a:custGeom>
              <a:avLst/>
              <a:gdLst/>
              <a:ahLst/>
              <a:cxnLst/>
              <a:rect l="l" t="t" r="r" b="b"/>
              <a:pathLst>
                <a:path w="3440429" h="3919220">
                  <a:moveTo>
                    <a:pt x="3212973" y="0"/>
                  </a:moveTo>
                  <a:lnTo>
                    <a:pt x="215658" y="0"/>
                  </a:lnTo>
                  <a:lnTo>
                    <a:pt x="169849" y="4572"/>
                  </a:lnTo>
                  <a:lnTo>
                    <a:pt x="127190" y="17906"/>
                  </a:lnTo>
                  <a:lnTo>
                    <a:pt x="88590" y="38861"/>
                  </a:lnTo>
                  <a:lnTo>
                    <a:pt x="54955" y="66548"/>
                  </a:lnTo>
                  <a:lnTo>
                    <a:pt x="27203" y="100202"/>
                  </a:lnTo>
                  <a:lnTo>
                    <a:pt x="6249" y="138810"/>
                  </a:lnTo>
                  <a:lnTo>
                    <a:pt x="0" y="158876"/>
                  </a:lnTo>
                  <a:lnTo>
                    <a:pt x="0" y="3759962"/>
                  </a:lnTo>
                  <a:lnTo>
                    <a:pt x="27203" y="3818636"/>
                  </a:lnTo>
                  <a:lnTo>
                    <a:pt x="54955" y="3852291"/>
                  </a:lnTo>
                  <a:lnTo>
                    <a:pt x="88590" y="3879977"/>
                  </a:lnTo>
                  <a:lnTo>
                    <a:pt x="127190" y="3900931"/>
                  </a:lnTo>
                  <a:lnTo>
                    <a:pt x="169849" y="3914266"/>
                  </a:lnTo>
                  <a:lnTo>
                    <a:pt x="215658" y="3918839"/>
                  </a:lnTo>
                  <a:lnTo>
                    <a:pt x="3212973" y="3918839"/>
                  </a:lnTo>
                  <a:lnTo>
                    <a:pt x="3258820" y="3914266"/>
                  </a:lnTo>
                  <a:lnTo>
                    <a:pt x="3301365" y="3900931"/>
                  </a:lnTo>
                  <a:lnTo>
                    <a:pt x="3340100" y="3879977"/>
                  </a:lnTo>
                  <a:lnTo>
                    <a:pt x="3373628" y="3852291"/>
                  </a:lnTo>
                  <a:lnTo>
                    <a:pt x="3401441" y="3818636"/>
                  </a:lnTo>
                  <a:lnTo>
                    <a:pt x="3422396" y="3780028"/>
                  </a:lnTo>
                  <a:lnTo>
                    <a:pt x="3435730" y="3737482"/>
                  </a:lnTo>
                  <a:lnTo>
                    <a:pt x="3440303" y="3691636"/>
                  </a:lnTo>
                  <a:lnTo>
                    <a:pt x="3440303" y="227202"/>
                  </a:lnTo>
                  <a:lnTo>
                    <a:pt x="3435730" y="181355"/>
                  </a:lnTo>
                  <a:lnTo>
                    <a:pt x="3422396" y="138810"/>
                  </a:lnTo>
                  <a:lnTo>
                    <a:pt x="3401441" y="100202"/>
                  </a:lnTo>
                  <a:lnTo>
                    <a:pt x="3373628" y="66548"/>
                  </a:lnTo>
                  <a:lnTo>
                    <a:pt x="3340100" y="38861"/>
                  </a:lnTo>
                  <a:lnTo>
                    <a:pt x="3301365" y="17906"/>
                  </a:lnTo>
                  <a:lnTo>
                    <a:pt x="3258820" y="4572"/>
                  </a:lnTo>
                  <a:lnTo>
                    <a:pt x="321297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69824" y="3621404"/>
            <a:ext cx="254000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Reserva</a:t>
            </a:r>
            <a:r>
              <a:rPr sz="3200" b="1" spc="-12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3D3D3D"/>
                </a:solidFill>
                <a:latin typeface="Arial"/>
                <a:cs typeface="Arial"/>
              </a:rPr>
              <a:t>–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Orden</a:t>
            </a:r>
            <a:r>
              <a:rPr sz="3200" b="1" spc="-7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76161" y="3218433"/>
            <a:ext cx="8666480" cy="3354704"/>
            <a:chOff x="376161" y="3218433"/>
            <a:chExt cx="8666480" cy="3354704"/>
          </a:xfrm>
        </p:grpSpPr>
        <p:sp>
          <p:nvSpPr>
            <p:cNvPr id="18" name="object 18"/>
            <p:cNvSpPr/>
            <p:nvPr/>
          </p:nvSpPr>
          <p:spPr>
            <a:xfrm>
              <a:off x="376161" y="3224783"/>
              <a:ext cx="2234565" cy="0"/>
            </a:xfrm>
            <a:custGeom>
              <a:avLst/>
              <a:gdLst/>
              <a:ahLst/>
              <a:cxnLst/>
              <a:rect l="l" t="t" r="r" b="b"/>
              <a:pathLst>
                <a:path w="2234565">
                  <a:moveTo>
                    <a:pt x="0" y="0"/>
                  </a:moveTo>
                  <a:lnTo>
                    <a:pt x="2234323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78017" y="5385714"/>
              <a:ext cx="3064002" cy="1187297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369824" y="2025522"/>
            <a:ext cx="10928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Paipa, </a:t>
            </a:r>
            <a:r>
              <a:rPr sz="2400" b="1" spc="-40" dirty="0">
                <a:solidFill>
                  <a:srgbClr val="3D3D3D"/>
                </a:solidFill>
                <a:latin typeface="Arial"/>
                <a:cs typeface="Arial"/>
              </a:rPr>
              <a:t>Boyacá</a:t>
            </a:r>
            <a:endParaRPr sz="2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731756" y="2025142"/>
            <a:ext cx="727011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1762125" algn="l"/>
                <a:tab pos="3096895" algn="l"/>
                <a:tab pos="3507104" algn="l"/>
                <a:tab pos="4546600" algn="l"/>
                <a:tab pos="4890135" algn="l"/>
                <a:tab pos="5915660" algn="l"/>
                <a:tab pos="6291580" algn="l"/>
              </a:tabLst>
            </a:pPr>
            <a:r>
              <a:rPr sz="2000" b="1" u="sng" spc="-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Pasaporte</a:t>
            </a: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	</a:t>
            </a:r>
            <a:r>
              <a:rPr sz="2000" b="1" u="sng" spc="-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Laberinto</a:t>
            </a: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	</a:t>
            </a:r>
            <a:r>
              <a:rPr sz="2000" b="1" u="sng" spc="-25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(+</a:t>
            </a: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	</a:t>
            </a:r>
            <a:r>
              <a:rPr sz="2000" b="1" u="sng" spc="-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1.20cm</a:t>
            </a: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	</a:t>
            </a:r>
            <a:r>
              <a:rPr sz="2000" b="1" u="sng" spc="-25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):</a:t>
            </a: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	</a:t>
            </a:r>
            <a:r>
              <a:rPr sz="2000" spc="-10" dirty="0">
                <a:latin typeface="Arial MT"/>
                <a:cs typeface="Arial MT"/>
              </a:rPr>
              <a:t>Ingreso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25" dirty="0">
                <a:latin typeface="Arial MT"/>
                <a:cs typeface="Arial MT"/>
              </a:rPr>
              <a:t>al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laberinto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074909" y="2329942"/>
            <a:ext cx="688975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 MT"/>
                <a:cs typeface="Arial MT"/>
              </a:rPr>
              <a:t>temático</a:t>
            </a:r>
            <a:r>
              <a:rPr sz="2000" spc="25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Muisca</a:t>
            </a:r>
            <a:r>
              <a:rPr sz="2000" spc="25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más</a:t>
            </a:r>
            <a:r>
              <a:rPr sz="2000" spc="2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grande</a:t>
            </a:r>
            <a:r>
              <a:rPr sz="2000" spc="2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2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Colombia,</a:t>
            </a:r>
            <a:r>
              <a:rPr sz="2000" spc="2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Tren</a:t>
            </a:r>
            <a:r>
              <a:rPr sz="2000" spc="2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Gusano</a:t>
            </a:r>
            <a:r>
              <a:rPr sz="2000" spc="254" dirty="0">
                <a:latin typeface="Arial MT"/>
                <a:cs typeface="Arial MT"/>
              </a:rPr>
              <a:t> </a:t>
            </a:r>
            <a:r>
              <a:rPr sz="2000" spc="-50" dirty="0">
                <a:latin typeface="Arial MT"/>
                <a:cs typeface="Arial MT"/>
              </a:rPr>
              <a:t>y </a:t>
            </a:r>
            <a:r>
              <a:rPr sz="2000" dirty="0">
                <a:latin typeface="Arial MT"/>
                <a:cs typeface="Arial MT"/>
              </a:rPr>
              <a:t>carros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eléctricos,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Mini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retos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senderos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ecológicos.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Rally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con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731756" y="2940176"/>
            <a:ext cx="729107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7620" algn="just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 MT"/>
                <a:cs typeface="Arial MT"/>
              </a:rPr>
              <a:t>desafíos</a:t>
            </a:r>
            <a:r>
              <a:rPr sz="2000" spc="40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,Búsqueda</a:t>
            </a:r>
            <a:r>
              <a:rPr sz="2000" spc="40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37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pequeños</a:t>
            </a:r>
            <a:r>
              <a:rPr sz="2000" spc="40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tesoros</a:t>
            </a:r>
            <a:r>
              <a:rPr sz="2000" spc="39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365" dirty="0">
                <a:latin typeface="Arial MT"/>
                <a:cs typeface="Arial MT"/>
              </a:rPr>
              <a:t>  </a:t>
            </a:r>
            <a:r>
              <a:rPr sz="2000" spc="-10" dirty="0">
                <a:latin typeface="Arial MT"/>
                <a:cs typeface="Arial MT"/>
              </a:rPr>
              <a:t>premios </a:t>
            </a:r>
            <a:r>
              <a:rPr sz="2000" dirty="0">
                <a:latin typeface="Arial MT"/>
                <a:cs typeface="Arial MT"/>
              </a:rPr>
              <a:t>escondidos,</a:t>
            </a:r>
            <a:r>
              <a:rPr sz="2000" spc="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Experiencia</a:t>
            </a:r>
            <a:r>
              <a:rPr sz="2000" spc="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</a:t>
            </a:r>
            <a:r>
              <a:rPr sz="2000" spc="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el</a:t>
            </a:r>
            <a:r>
              <a:rPr sz="2000" spc="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mundo</a:t>
            </a:r>
            <a:r>
              <a:rPr sz="2000" spc="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Muisca</a:t>
            </a:r>
            <a:r>
              <a:rPr sz="2000" spc="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lleno</a:t>
            </a:r>
            <a:r>
              <a:rPr sz="2000" spc="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8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magia </a:t>
            </a:r>
            <a:r>
              <a:rPr sz="2000" dirty="0">
                <a:latin typeface="Arial MT"/>
                <a:cs typeface="Arial MT"/>
              </a:rPr>
              <a:t>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historia.</a:t>
            </a:r>
            <a:endParaRPr sz="2000">
              <a:latin typeface="Arial MT"/>
              <a:cs typeface="Arial MT"/>
            </a:endParaRPr>
          </a:p>
          <a:p>
            <a:pPr marL="349250" marR="5080" indent="-336550" algn="just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Pasaporte</a:t>
            </a:r>
            <a:r>
              <a:rPr sz="2000" b="1" u="sng" spc="365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Explorador</a:t>
            </a:r>
            <a:r>
              <a:rPr sz="2000" b="1" u="sng" spc="38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(+120cms):</a:t>
            </a:r>
            <a:r>
              <a:rPr sz="2000" b="1" u="sng" spc="375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 </a:t>
            </a:r>
            <a:r>
              <a:rPr sz="2000" b="1" spc="40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todo</a:t>
            </a:r>
            <a:r>
              <a:rPr sz="2000" spc="4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lo</a:t>
            </a:r>
            <a:r>
              <a:rPr sz="2000" spc="3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del</a:t>
            </a:r>
            <a:r>
              <a:rPr sz="2000" spc="39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pasaporte 	</a:t>
            </a:r>
            <a:r>
              <a:rPr sz="2000" dirty="0">
                <a:latin typeface="Arial MT"/>
                <a:cs typeface="Arial MT"/>
              </a:rPr>
              <a:t>Laberinto,</a:t>
            </a:r>
            <a:r>
              <a:rPr sz="2000" spc="3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Circuito</a:t>
            </a:r>
            <a:r>
              <a:rPr sz="2000" spc="5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4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entrenamiento</a:t>
            </a:r>
            <a:r>
              <a:rPr sz="2000" spc="4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con</a:t>
            </a:r>
            <a:r>
              <a:rPr sz="2000" spc="5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17</a:t>
            </a:r>
            <a:r>
              <a:rPr sz="2000" spc="5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desafíos</a:t>
            </a:r>
            <a:r>
              <a:rPr sz="2000" spc="40" dirty="0">
                <a:latin typeface="Arial MT"/>
                <a:cs typeface="Arial MT"/>
              </a:rPr>
              <a:t>  </a:t>
            </a:r>
            <a:r>
              <a:rPr sz="2000" spc="-25" dirty="0">
                <a:latin typeface="Arial MT"/>
                <a:cs typeface="Arial MT"/>
              </a:rPr>
              <a:t>en 	</a:t>
            </a:r>
            <a:r>
              <a:rPr sz="2000" dirty="0">
                <a:latin typeface="Arial MT"/>
                <a:cs typeface="Arial MT"/>
              </a:rPr>
              <a:t>alturas</a:t>
            </a:r>
            <a:r>
              <a:rPr sz="2000" spc="2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Fuerte</a:t>
            </a:r>
            <a:r>
              <a:rPr sz="2000" spc="2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Muisca:</a:t>
            </a:r>
            <a:r>
              <a:rPr sz="2000" spc="2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puentes</a:t>
            </a:r>
            <a:r>
              <a:rPr sz="2000" spc="2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colgantes,</a:t>
            </a:r>
            <a:r>
              <a:rPr sz="2000" spc="2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tibetanos</a:t>
            </a:r>
            <a:r>
              <a:rPr sz="2000" spc="2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254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mas.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731756" y="4769611"/>
            <a:ext cx="7297420" cy="1855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7620" algn="just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No</a:t>
            </a:r>
            <a:r>
              <a:rPr sz="2000" b="1" spc="475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incluye</a:t>
            </a:r>
            <a:r>
              <a:rPr sz="2000" b="1" spc="490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canopy</a:t>
            </a:r>
            <a:r>
              <a:rPr sz="2000" b="1" spc="465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o</a:t>
            </a:r>
            <a:r>
              <a:rPr sz="2000" b="1" spc="490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cable</a:t>
            </a:r>
            <a:r>
              <a:rPr sz="2000" b="1" spc="480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vuelos.</a:t>
            </a:r>
            <a:r>
              <a:rPr sz="2000" b="1" spc="475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(No</a:t>
            </a:r>
            <a:r>
              <a:rPr sz="2000" b="1" spc="470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es</a:t>
            </a:r>
            <a:r>
              <a:rPr sz="2000" b="1" spc="475" dirty="0">
                <a:latin typeface="Arial"/>
                <a:cs typeface="Arial"/>
              </a:rPr>
              <a:t>  </a:t>
            </a:r>
            <a:r>
              <a:rPr sz="2000" b="1" spc="-25" dirty="0">
                <a:latin typeface="Arial"/>
                <a:cs typeface="Arial"/>
              </a:rPr>
              <a:t>en </a:t>
            </a:r>
            <a:r>
              <a:rPr sz="2000" b="1" dirty="0">
                <a:latin typeface="Arial"/>
                <a:cs typeface="Arial"/>
              </a:rPr>
              <a:t>árboles),Uso</a:t>
            </a:r>
            <a:r>
              <a:rPr sz="2000" b="1" spc="4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obligatorio</a:t>
            </a:r>
            <a:r>
              <a:rPr sz="2000" b="1" spc="4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</a:t>
            </a:r>
            <a:r>
              <a:rPr sz="2000" b="1" spc="484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guantes</a:t>
            </a:r>
            <a:r>
              <a:rPr sz="2000" b="1" spc="4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costo</a:t>
            </a:r>
            <a:r>
              <a:rPr sz="2000" b="1" spc="4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adicional</a:t>
            </a:r>
            <a:r>
              <a:rPr sz="2000" b="1" spc="470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al </a:t>
            </a:r>
            <a:r>
              <a:rPr sz="2000" b="1" dirty="0">
                <a:latin typeface="Arial"/>
                <a:cs typeface="Arial"/>
              </a:rPr>
              <a:t>pasaporte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$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6.000.</a:t>
            </a:r>
            <a:endParaRPr sz="2000">
              <a:latin typeface="Arial"/>
              <a:cs typeface="Arial"/>
            </a:endParaRPr>
          </a:p>
          <a:p>
            <a:pPr marL="349250" marR="5080" indent="-336550" algn="just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Pasaporte</a:t>
            </a:r>
            <a:r>
              <a:rPr sz="2000" b="1" u="sng" spc="29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Guerrero</a:t>
            </a:r>
            <a:r>
              <a:rPr sz="2000" b="1" u="sng" spc="3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(+120cms):</a:t>
            </a:r>
            <a:r>
              <a:rPr sz="2000" b="1" u="sng" spc="3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todas</a:t>
            </a:r>
            <a:r>
              <a:rPr sz="2000" spc="3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las</a:t>
            </a:r>
            <a:r>
              <a:rPr sz="2000" spc="3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atracciones</a:t>
            </a:r>
            <a:r>
              <a:rPr sz="2000" spc="320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del 	</a:t>
            </a:r>
            <a:r>
              <a:rPr sz="2000" dirty="0">
                <a:latin typeface="Arial MT"/>
                <a:cs typeface="Arial MT"/>
              </a:rPr>
              <a:t>parque</a:t>
            </a:r>
            <a:r>
              <a:rPr sz="2000" spc="4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,</a:t>
            </a:r>
            <a:r>
              <a:rPr sz="2000" spc="409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Circuito</a:t>
            </a:r>
            <a:r>
              <a:rPr sz="2000" spc="4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</a:t>
            </a:r>
            <a:r>
              <a:rPr sz="2000" spc="43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árboles</a:t>
            </a:r>
            <a:r>
              <a:rPr sz="2000" spc="43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</a:t>
            </a:r>
            <a:r>
              <a:rPr sz="2000" spc="4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más</a:t>
            </a:r>
            <a:r>
              <a:rPr sz="2000" spc="43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4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45</a:t>
            </a:r>
            <a:r>
              <a:rPr sz="2000" spc="4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desafíos</a:t>
            </a:r>
            <a:r>
              <a:rPr sz="2000" spc="43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430" dirty="0">
                <a:latin typeface="Arial MT"/>
                <a:cs typeface="Arial MT"/>
              </a:rPr>
              <a:t> </a:t>
            </a:r>
            <a:r>
              <a:rPr sz="2000" spc="-50" dirty="0">
                <a:latin typeface="Arial MT"/>
                <a:cs typeface="Arial MT"/>
              </a:rPr>
              <a:t>3 	</a:t>
            </a:r>
            <a:r>
              <a:rPr sz="2000" dirty="0">
                <a:latin typeface="Arial MT"/>
                <a:cs typeface="Arial MT"/>
              </a:rPr>
              <a:t>niveles</a:t>
            </a:r>
            <a:r>
              <a:rPr sz="2000" spc="28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28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dificultad</a:t>
            </a:r>
            <a:r>
              <a:rPr sz="2000" spc="28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(Arborismo),Puentes</a:t>
            </a:r>
            <a:r>
              <a:rPr sz="2000" spc="28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290" dirty="0">
                <a:latin typeface="Arial MT"/>
                <a:cs typeface="Arial MT"/>
              </a:rPr>
              <a:t>  </a:t>
            </a:r>
            <a:r>
              <a:rPr sz="2000" spc="-10" dirty="0">
                <a:latin typeface="Arial MT"/>
                <a:cs typeface="Arial MT"/>
              </a:rPr>
              <a:t>equilibrio,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074909" y="6599046"/>
            <a:ext cx="6951980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 MT"/>
                <a:cs typeface="Arial MT"/>
              </a:rPr>
              <a:t>telaraña</a:t>
            </a:r>
            <a:r>
              <a:rPr sz="2000" spc="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gigante,</a:t>
            </a:r>
            <a:r>
              <a:rPr sz="2000" spc="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troncos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colgantes,</a:t>
            </a:r>
            <a:r>
              <a:rPr sz="2000" spc="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muro</a:t>
            </a:r>
            <a:r>
              <a:rPr sz="2000" spc="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escalar</a:t>
            </a:r>
            <a:r>
              <a:rPr sz="2000" spc="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lateral</a:t>
            </a:r>
            <a:r>
              <a:rPr sz="2000" spc="25" dirty="0">
                <a:latin typeface="Arial MT"/>
                <a:cs typeface="Arial MT"/>
              </a:rPr>
              <a:t> </a:t>
            </a:r>
            <a:r>
              <a:rPr sz="2000" spc="-50" dirty="0">
                <a:latin typeface="Arial MT"/>
                <a:cs typeface="Arial MT"/>
              </a:rPr>
              <a:t>y </a:t>
            </a:r>
            <a:r>
              <a:rPr sz="2000" dirty="0">
                <a:latin typeface="Arial MT"/>
                <a:cs typeface="Arial MT"/>
              </a:rPr>
              <a:t>vertical,4</a:t>
            </a:r>
            <a:r>
              <a:rPr sz="2000" spc="4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Canopy</a:t>
            </a:r>
            <a:r>
              <a:rPr sz="2000" spc="4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</a:t>
            </a:r>
            <a:r>
              <a:rPr sz="2000" spc="4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cable</a:t>
            </a:r>
            <a:r>
              <a:rPr sz="2000" spc="4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vuelos</a:t>
            </a:r>
            <a:r>
              <a:rPr sz="2000" spc="4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4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150,</a:t>
            </a:r>
            <a:r>
              <a:rPr sz="2000" spc="4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180,</a:t>
            </a:r>
            <a:r>
              <a:rPr sz="2000" spc="4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200</a:t>
            </a:r>
            <a:r>
              <a:rPr sz="2000" spc="459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455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300 </a:t>
            </a:r>
            <a:r>
              <a:rPr sz="2000" dirty="0">
                <a:latin typeface="Arial MT"/>
                <a:cs typeface="Arial MT"/>
              </a:rPr>
              <a:t>metros.</a:t>
            </a:r>
            <a:r>
              <a:rPr sz="2000" spc="5" dirty="0">
                <a:latin typeface="Arial MT"/>
                <a:cs typeface="Arial MT"/>
              </a:rPr>
              <a:t>  </a:t>
            </a:r>
            <a:r>
              <a:rPr sz="2000" b="1" dirty="0">
                <a:latin typeface="Arial"/>
                <a:cs typeface="Arial"/>
              </a:rPr>
              <a:t>Uso</a:t>
            </a:r>
            <a:r>
              <a:rPr sz="2000" b="1" spc="5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obligatorio</a:t>
            </a:r>
            <a:r>
              <a:rPr sz="2000" b="1" spc="5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de</a:t>
            </a:r>
            <a:r>
              <a:rPr sz="2000" b="1" spc="10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guantes</a:t>
            </a:r>
            <a:r>
              <a:rPr sz="2000" b="1" spc="10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costo</a:t>
            </a:r>
            <a:r>
              <a:rPr sz="2000" b="1" spc="10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adicional</a:t>
            </a:r>
            <a:r>
              <a:rPr sz="2000" b="1" spc="15" dirty="0">
                <a:latin typeface="Arial"/>
                <a:cs typeface="Arial"/>
              </a:rPr>
              <a:t>  </a:t>
            </a:r>
            <a:r>
              <a:rPr sz="2000" b="1" spc="-25" dirty="0">
                <a:latin typeface="Arial"/>
                <a:cs typeface="Arial"/>
              </a:rPr>
              <a:t>al </a:t>
            </a:r>
            <a:r>
              <a:rPr sz="2000" b="1" dirty="0">
                <a:latin typeface="Arial"/>
                <a:cs typeface="Arial"/>
              </a:rPr>
              <a:t>pasaporte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$</a:t>
            </a:r>
            <a:r>
              <a:rPr sz="2000" b="1" spc="-10" dirty="0">
                <a:latin typeface="Arial"/>
                <a:cs typeface="Arial"/>
              </a:rPr>
              <a:t> 6.000.</a:t>
            </a:r>
            <a:endParaRPr sz="2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731756" y="8123046"/>
            <a:ext cx="723773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endParaRPr sz="20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boletería</a:t>
            </a:r>
            <a:r>
              <a:rPr sz="2000" b="1" spc="-8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debe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solicitar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previamente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(mínimo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8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días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anterioridad)</a:t>
            </a:r>
            <a:r>
              <a:rPr sz="2000" b="1" spc="-11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indicando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fecha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visita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del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parque.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9925939" y="787348"/>
            <a:ext cx="692277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40" dirty="0"/>
              <a:t>PARQUE</a:t>
            </a:r>
            <a:r>
              <a:rPr spc="-235" dirty="0"/>
              <a:t> </a:t>
            </a:r>
            <a:r>
              <a:rPr spc="-45" dirty="0"/>
              <a:t>TEMATICO</a:t>
            </a:r>
            <a:r>
              <a:rPr spc="-215" dirty="0"/>
              <a:t> </a:t>
            </a:r>
            <a:r>
              <a:rPr spc="-10" dirty="0"/>
              <a:t>MANOA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9925939" y="1421637"/>
            <a:ext cx="220408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10" dirty="0">
                <a:solidFill>
                  <a:srgbClr val="0055A7"/>
                </a:solidFill>
                <a:latin typeface="Arial"/>
                <a:cs typeface="Arial"/>
              </a:rPr>
              <a:t>Pasaportes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64029" y="466978"/>
            <a:ext cx="7204075" cy="8900795"/>
            <a:chOff x="1764029" y="466978"/>
            <a:chExt cx="7204075" cy="89007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64029" y="466978"/>
              <a:ext cx="7203694" cy="722503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71395" y="474471"/>
              <a:ext cx="7143877" cy="716546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71395" y="474471"/>
              <a:ext cx="7143877" cy="709523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53767" y="6161544"/>
              <a:ext cx="5894451" cy="320611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980818" y="6188709"/>
              <a:ext cx="5796915" cy="3107690"/>
            </a:xfrm>
            <a:custGeom>
              <a:avLst/>
              <a:gdLst/>
              <a:ahLst/>
              <a:cxnLst/>
              <a:rect l="l" t="t" r="r" b="b"/>
              <a:pathLst>
                <a:path w="5796915" h="3107690">
                  <a:moveTo>
                    <a:pt x="5592063" y="0"/>
                  </a:moveTo>
                  <a:lnTo>
                    <a:pt x="204597" y="0"/>
                  </a:lnTo>
                  <a:lnTo>
                    <a:pt x="157733" y="5461"/>
                  </a:lnTo>
                  <a:lnTo>
                    <a:pt x="114554" y="20827"/>
                  </a:lnTo>
                  <a:lnTo>
                    <a:pt x="76581" y="44958"/>
                  </a:lnTo>
                  <a:lnTo>
                    <a:pt x="44957" y="76581"/>
                  </a:lnTo>
                  <a:lnTo>
                    <a:pt x="20828" y="114553"/>
                  </a:lnTo>
                  <a:lnTo>
                    <a:pt x="5461" y="157734"/>
                  </a:lnTo>
                  <a:lnTo>
                    <a:pt x="0" y="204597"/>
                  </a:lnTo>
                  <a:lnTo>
                    <a:pt x="0" y="2903067"/>
                  </a:lnTo>
                  <a:lnTo>
                    <a:pt x="5461" y="2949981"/>
                  </a:lnTo>
                  <a:lnTo>
                    <a:pt x="20828" y="2993047"/>
                  </a:lnTo>
                  <a:lnTo>
                    <a:pt x="44957" y="3031045"/>
                  </a:lnTo>
                  <a:lnTo>
                    <a:pt x="76581" y="3062732"/>
                  </a:lnTo>
                  <a:lnTo>
                    <a:pt x="114554" y="3086887"/>
                  </a:lnTo>
                  <a:lnTo>
                    <a:pt x="157733" y="3102279"/>
                  </a:lnTo>
                  <a:lnTo>
                    <a:pt x="204597" y="3107690"/>
                  </a:lnTo>
                  <a:lnTo>
                    <a:pt x="5592063" y="3107690"/>
                  </a:lnTo>
                  <a:lnTo>
                    <a:pt x="5638927" y="3102279"/>
                  </a:lnTo>
                  <a:lnTo>
                    <a:pt x="5682107" y="3086887"/>
                  </a:lnTo>
                  <a:lnTo>
                    <a:pt x="5720080" y="3062732"/>
                  </a:lnTo>
                  <a:lnTo>
                    <a:pt x="5751703" y="3031045"/>
                  </a:lnTo>
                  <a:lnTo>
                    <a:pt x="5775833" y="2993047"/>
                  </a:lnTo>
                  <a:lnTo>
                    <a:pt x="5791200" y="2949981"/>
                  </a:lnTo>
                  <a:lnTo>
                    <a:pt x="5796660" y="2903067"/>
                  </a:lnTo>
                  <a:lnTo>
                    <a:pt x="5796660" y="204597"/>
                  </a:lnTo>
                  <a:lnTo>
                    <a:pt x="5791200" y="157734"/>
                  </a:lnTo>
                  <a:lnTo>
                    <a:pt x="5775833" y="114553"/>
                  </a:lnTo>
                  <a:lnTo>
                    <a:pt x="5751703" y="76581"/>
                  </a:lnTo>
                  <a:lnTo>
                    <a:pt x="5720080" y="44958"/>
                  </a:lnTo>
                  <a:lnTo>
                    <a:pt x="5682107" y="20827"/>
                  </a:lnTo>
                  <a:lnTo>
                    <a:pt x="5638927" y="5461"/>
                  </a:lnTo>
                  <a:lnTo>
                    <a:pt x="5592063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70378" y="7737474"/>
              <a:ext cx="5410835" cy="0"/>
            </a:xfrm>
            <a:custGeom>
              <a:avLst/>
              <a:gdLst/>
              <a:ahLst/>
              <a:cxnLst/>
              <a:rect l="l" t="t" r="r" b="b"/>
              <a:pathLst>
                <a:path w="5410834">
                  <a:moveTo>
                    <a:pt x="0" y="0"/>
                  </a:moveTo>
                  <a:lnTo>
                    <a:pt x="541032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359279" y="6441693"/>
            <a:ext cx="329565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24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400" spc="-6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 MT"/>
                <a:cs typeface="Arial MT"/>
              </a:rPr>
              <a:t>Aventura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$114.000 </a:t>
            </a:r>
            <a:r>
              <a:rPr sz="2400" spc="-50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Desafio</a:t>
            </a:r>
            <a:r>
              <a:rPr sz="24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$132.500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593" y="0"/>
            <a:ext cx="1297940" cy="803910"/>
          </a:xfrm>
          <a:custGeom>
            <a:avLst/>
            <a:gdLst/>
            <a:ahLst/>
            <a:cxnLst/>
            <a:rect l="l" t="t" r="r" b="b"/>
            <a:pathLst>
              <a:path w="1297940" h="803910">
                <a:moveTo>
                  <a:pt x="987609" y="0"/>
                </a:moveTo>
                <a:lnTo>
                  <a:pt x="0" y="0"/>
                </a:lnTo>
                <a:lnTo>
                  <a:pt x="702062" y="702182"/>
                </a:lnTo>
                <a:lnTo>
                  <a:pt x="742486" y="736980"/>
                </a:lnTo>
                <a:lnTo>
                  <a:pt x="786174" y="764413"/>
                </a:lnTo>
                <a:lnTo>
                  <a:pt x="833570" y="784860"/>
                </a:lnTo>
                <a:lnTo>
                  <a:pt x="881906" y="797814"/>
                </a:lnTo>
                <a:lnTo>
                  <a:pt x="932097" y="803401"/>
                </a:lnTo>
                <a:lnTo>
                  <a:pt x="949280" y="803910"/>
                </a:lnTo>
                <a:lnTo>
                  <a:pt x="965549" y="803401"/>
                </a:lnTo>
                <a:lnTo>
                  <a:pt x="1015739" y="797814"/>
                </a:lnTo>
                <a:lnTo>
                  <a:pt x="1065002" y="784860"/>
                </a:lnTo>
                <a:lnTo>
                  <a:pt x="1111472" y="764413"/>
                </a:lnTo>
                <a:lnTo>
                  <a:pt x="1155617" y="736980"/>
                </a:lnTo>
                <a:lnTo>
                  <a:pt x="1196041" y="702182"/>
                </a:lnTo>
                <a:lnTo>
                  <a:pt x="1230433" y="661797"/>
                </a:lnTo>
                <a:lnTo>
                  <a:pt x="1257852" y="618109"/>
                </a:lnTo>
                <a:lnTo>
                  <a:pt x="1278312" y="571246"/>
                </a:lnTo>
                <a:lnTo>
                  <a:pt x="1282884" y="554990"/>
                </a:lnTo>
                <a:lnTo>
                  <a:pt x="1288091" y="538606"/>
                </a:lnTo>
                <a:lnTo>
                  <a:pt x="1291266" y="521970"/>
                </a:lnTo>
                <a:lnTo>
                  <a:pt x="1294060" y="505714"/>
                </a:lnTo>
                <a:lnTo>
                  <a:pt x="1295965" y="488950"/>
                </a:lnTo>
                <a:lnTo>
                  <a:pt x="1297870" y="455549"/>
                </a:lnTo>
                <a:lnTo>
                  <a:pt x="1295965" y="421640"/>
                </a:lnTo>
                <a:lnTo>
                  <a:pt x="1294060" y="404875"/>
                </a:lnTo>
                <a:lnTo>
                  <a:pt x="1291266" y="388620"/>
                </a:lnTo>
                <a:lnTo>
                  <a:pt x="1288091" y="372364"/>
                </a:lnTo>
                <a:lnTo>
                  <a:pt x="1282884" y="355600"/>
                </a:lnTo>
                <a:lnTo>
                  <a:pt x="1278312" y="339851"/>
                </a:lnTo>
                <a:lnTo>
                  <a:pt x="1257852" y="292480"/>
                </a:lnTo>
                <a:lnTo>
                  <a:pt x="1230433" y="248793"/>
                </a:lnTo>
                <a:lnTo>
                  <a:pt x="1196041" y="208406"/>
                </a:lnTo>
                <a:lnTo>
                  <a:pt x="987609" y="0"/>
                </a:lnTo>
                <a:close/>
              </a:path>
            </a:pathLst>
          </a:custGeom>
          <a:solidFill>
            <a:srgbClr val="0055A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362680" y="9088525"/>
            <a:ext cx="1925320" cy="1200150"/>
          </a:xfrm>
          <a:custGeom>
            <a:avLst/>
            <a:gdLst/>
            <a:ahLst/>
            <a:cxnLst/>
            <a:rect l="l" t="t" r="r" b="b"/>
            <a:pathLst>
              <a:path w="1925319" h="1200150">
                <a:moveTo>
                  <a:pt x="511809" y="0"/>
                </a:moveTo>
                <a:lnTo>
                  <a:pt x="463423" y="2044"/>
                </a:lnTo>
                <a:lnTo>
                  <a:pt x="414273" y="8864"/>
                </a:lnTo>
                <a:lnTo>
                  <a:pt x="366521" y="21145"/>
                </a:lnTo>
                <a:lnTo>
                  <a:pt x="296163" y="47066"/>
                </a:lnTo>
                <a:lnTo>
                  <a:pt x="251840" y="70256"/>
                </a:lnTo>
                <a:lnTo>
                  <a:pt x="208787" y="98234"/>
                </a:lnTo>
                <a:lnTo>
                  <a:pt x="168528" y="131648"/>
                </a:lnTo>
                <a:lnTo>
                  <a:pt x="131698" y="168490"/>
                </a:lnTo>
                <a:lnTo>
                  <a:pt x="98932" y="208737"/>
                </a:lnTo>
                <a:lnTo>
                  <a:pt x="70992" y="251028"/>
                </a:lnTo>
                <a:lnTo>
                  <a:pt x="47751" y="295376"/>
                </a:lnTo>
                <a:lnTo>
                  <a:pt x="28701" y="341756"/>
                </a:lnTo>
                <a:lnTo>
                  <a:pt x="21843" y="365632"/>
                </a:lnTo>
                <a:lnTo>
                  <a:pt x="14350" y="389508"/>
                </a:lnTo>
                <a:lnTo>
                  <a:pt x="9525" y="414070"/>
                </a:lnTo>
                <a:lnTo>
                  <a:pt x="5460" y="437946"/>
                </a:lnTo>
                <a:lnTo>
                  <a:pt x="2666" y="462495"/>
                </a:lnTo>
                <a:lnTo>
                  <a:pt x="0" y="511619"/>
                </a:lnTo>
                <a:lnTo>
                  <a:pt x="2666" y="561416"/>
                </a:lnTo>
                <a:lnTo>
                  <a:pt x="9525" y="609841"/>
                </a:lnTo>
                <a:lnTo>
                  <a:pt x="28701" y="681469"/>
                </a:lnTo>
                <a:lnTo>
                  <a:pt x="47751" y="727862"/>
                </a:lnTo>
                <a:lnTo>
                  <a:pt x="70992" y="772883"/>
                </a:lnTo>
                <a:lnTo>
                  <a:pt x="98932" y="815174"/>
                </a:lnTo>
                <a:lnTo>
                  <a:pt x="131698" y="855421"/>
                </a:lnTo>
                <a:lnTo>
                  <a:pt x="474979" y="1200059"/>
                </a:lnTo>
                <a:lnTo>
                  <a:pt x="1925319" y="1200059"/>
                </a:lnTo>
                <a:lnTo>
                  <a:pt x="874902" y="149390"/>
                </a:lnTo>
                <a:lnTo>
                  <a:pt x="836040" y="114604"/>
                </a:lnTo>
                <a:lnTo>
                  <a:pt x="794384" y="83908"/>
                </a:lnTo>
                <a:lnTo>
                  <a:pt x="751331" y="57975"/>
                </a:lnTo>
                <a:lnTo>
                  <a:pt x="681735" y="27965"/>
                </a:lnTo>
                <a:lnTo>
                  <a:pt x="658494" y="21145"/>
                </a:lnTo>
                <a:lnTo>
                  <a:pt x="634618" y="13639"/>
                </a:lnTo>
                <a:lnTo>
                  <a:pt x="610742" y="8864"/>
                </a:lnTo>
                <a:lnTo>
                  <a:pt x="586231" y="4775"/>
                </a:lnTo>
                <a:lnTo>
                  <a:pt x="561593" y="2044"/>
                </a:lnTo>
                <a:lnTo>
                  <a:pt x="537082" y="673"/>
                </a:lnTo>
                <a:lnTo>
                  <a:pt x="511809" y="0"/>
                </a:lnTo>
                <a:close/>
              </a:path>
            </a:pathLst>
          </a:custGeom>
          <a:solidFill>
            <a:srgbClr val="FECA3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279395" y="7925815"/>
            <a:ext cx="483997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3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200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2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taquilla:</a:t>
            </a:r>
            <a:endParaRPr sz="2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Aventura</a:t>
            </a:r>
            <a:r>
              <a:rPr sz="2200" spc="-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25" dirty="0">
                <a:solidFill>
                  <a:srgbClr val="FFFFFF"/>
                </a:solidFill>
                <a:latin typeface="Arial MT"/>
                <a:cs typeface="Arial MT"/>
              </a:rPr>
              <a:t>$119.900</a:t>
            </a:r>
            <a:r>
              <a:rPr sz="2200" spc="-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–</a:t>
            </a:r>
            <a:r>
              <a:rPr sz="2200" spc="-1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Desafío</a:t>
            </a:r>
            <a:r>
              <a:rPr sz="2200" spc="-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$139.900</a:t>
            </a:r>
            <a:endParaRPr sz="2200">
              <a:latin typeface="Arial MT"/>
              <a:cs typeface="Arial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0" y="1405127"/>
            <a:ext cx="3510915" cy="4015740"/>
            <a:chOff x="0" y="1405127"/>
            <a:chExt cx="3510915" cy="4015740"/>
          </a:xfrm>
          <a:solidFill>
            <a:srgbClr val="FECA34"/>
          </a:solidFill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405127"/>
              <a:ext cx="3510914" cy="4015359"/>
            </a:xfrm>
            <a:prstGeom prst="rect">
              <a:avLst/>
            </a:prstGeom>
            <a:grpFill/>
          </p:spPr>
        </p:pic>
        <p:sp>
          <p:nvSpPr>
            <p:cNvPr id="15" name="object 15"/>
            <p:cNvSpPr/>
            <p:nvPr/>
          </p:nvSpPr>
          <p:spPr>
            <a:xfrm>
              <a:off x="0" y="1431416"/>
              <a:ext cx="3440429" cy="3919220"/>
            </a:xfrm>
            <a:custGeom>
              <a:avLst/>
              <a:gdLst/>
              <a:ahLst/>
              <a:cxnLst/>
              <a:rect l="l" t="t" r="r" b="b"/>
              <a:pathLst>
                <a:path w="3440429" h="3919220">
                  <a:moveTo>
                    <a:pt x="3212973" y="0"/>
                  </a:moveTo>
                  <a:lnTo>
                    <a:pt x="215658" y="0"/>
                  </a:lnTo>
                  <a:lnTo>
                    <a:pt x="169849" y="4572"/>
                  </a:lnTo>
                  <a:lnTo>
                    <a:pt x="127190" y="17906"/>
                  </a:lnTo>
                  <a:lnTo>
                    <a:pt x="88590" y="38861"/>
                  </a:lnTo>
                  <a:lnTo>
                    <a:pt x="54955" y="66548"/>
                  </a:lnTo>
                  <a:lnTo>
                    <a:pt x="27203" y="100202"/>
                  </a:lnTo>
                  <a:lnTo>
                    <a:pt x="6249" y="138810"/>
                  </a:lnTo>
                  <a:lnTo>
                    <a:pt x="0" y="158876"/>
                  </a:lnTo>
                  <a:lnTo>
                    <a:pt x="0" y="3759962"/>
                  </a:lnTo>
                  <a:lnTo>
                    <a:pt x="27203" y="3818636"/>
                  </a:lnTo>
                  <a:lnTo>
                    <a:pt x="54955" y="3852291"/>
                  </a:lnTo>
                  <a:lnTo>
                    <a:pt x="88590" y="3879977"/>
                  </a:lnTo>
                  <a:lnTo>
                    <a:pt x="127190" y="3900931"/>
                  </a:lnTo>
                  <a:lnTo>
                    <a:pt x="169849" y="3914266"/>
                  </a:lnTo>
                  <a:lnTo>
                    <a:pt x="215658" y="3918839"/>
                  </a:lnTo>
                  <a:lnTo>
                    <a:pt x="3212973" y="3918839"/>
                  </a:lnTo>
                  <a:lnTo>
                    <a:pt x="3258820" y="3914266"/>
                  </a:lnTo>
                  <a:lnTo>
                    <a:pt x="3301365" y="3900931"/>
                  </a:lnTo>
                  <a:lnTo>
                    <a:pt x="3340100" y="3879977"/>
                  </a:lnTo>
                  <a:lnTo>
                    <a:pt x="3373628" y="3852291"/>
                  </a:lnTo>
                  <a:lnTo>
                    <a:pt x="3401441" y="3818636"/>
                  </a:lnTo>
                  <a:lnTo>
                    <a:pt x="3422396" y="3780028"/>
                  </a:lnTo>
                  <a:lnTo>
                    <a:pt x="3435730" y="3737482"/>
                  </a:lnTo>
                  <a:lnTo>
                    <a:pt x="3440303" y="3691636"/>
                  </a:lnTo>
                  <a:lnTo>
                    <a:pt x="3440303" y="227202"/>
                  </a:lnTo>
                  <a:lnTo>
                    <a:pt x="3435730" y="181355"/>
                  </a:lnTo>
                  <a:lnTo>
                    <a:pt x="3422396" y="138810"/>
                  </a:lnTo>
                  <a:lnTo>
                    <a:pt x="3401441" y="100202"/>
                  </a:lnTo>
                  <a:lnTo>
                    <a:pt x="3373628" y="66548"/>
                  </a:lnTo>
                  <a:lnTo>
                    <a:pt x="3340100" y="38861"/>
                  </a:lnTo>
                  <a:lnTo>
                    <a:pt x="3301365" y="17906"/>
                  </a:lnTo>
                  <a:lnTo>
                    <a:pt x="3258820" y="4572"/>
                  </a:lnTo>
                  <a:lnTo>
                    <a:pt x="321297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69824" y="3621404"/>
            <a:ext cx="254000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Reserva</a:t>
            </a:r>
            <a:r>
              <a:rPr sz="3200" b="1" spc="-12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3D3D3D"/>
                </a:solidFill>
                <a:latin typeface="Arial"/>
                <a:cs typeface="Arial"/>
              </a:rPr>
              <a:t>–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Orden</a:t>
            </a:r>
            <a:r>
              <a:rPr sz="3200" b="1" spc="-7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76161" y="3224783"/>
            <a:ext cx="2234565" cy="0"/>
          </a:xfrm>
          <a:custGeom>
            <a:avLst/>
            <a:gdLst/>
            <a:ahLst/>
            <a:cxnLst/>
            <a:rect l="l" t="t" r="r" b="b"/>
            <a:pathLst>
              <a:path w="2234565">
                <a:moveTo>
                  <a:pt x="0" y="0"/>
                </a:moveTo>
                <a:lnTo>
                  <a:pt x="2234323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69824" y="2025522"/>
            <a:ext cx="10928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Paipa, </a:t>
            </a:r>
            <a:r>
              <a:rPr sz="2400" b="1" spc="-40" dirty="0">
                <a:solidFill>
                  <a:srgbClr val="3D3D3D"/>
                </a:solidFill>
                <a:latin typeface="Arial"/>
                <a:cs typeface="Arial"/>
              </a:rPr>
              <a:t>Boyacá</a:t>
            </a:r>
            <a:endParaRPr sz="2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925939" y="2448813"/>
            <a:ext cx="7053580" cy="124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</a:tabLst>
            </a:pPr>
            <a:r>
              <a:rPr sz="2000" b="1" u="sng" spc="-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Pasaporte</a:t>
            </a:r>
            <a:r>
              <a:rPr sz="2000" b="1" u="sng" spc="-165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Aventura</a:t>
            </a:r>
            <a:r>
              <a:rPr sz="2000" b="1" u="sng" spc="-75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(+</a:t>
            </a:r>
            <a:r>
              <a:rPr sz="2000" b="1" u="sng" spc="-12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1.20cm</a:t>
            </a:r>
            <a:r>
              <a:rPr sz="2000" b="1" u="sng" spc="-1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spc="-25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):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99100"/>
              </a:lnSpc>
              <a:spcBef>
                <a:spcPts val="95"/>
              </a:spcBef>
            </a:pPr>
            <a:r>
              <a:rPr sz="2000" dirty="0">
                <a:latin typeface="Arial MT"/>
                <a:cs typeface="Arial MT"/>
              </a:rPr>
              <a:t>Atracciones</a:t>
            </a:r>
            <a:r>
              <a:rPr sz="2000" spc="-1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del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pasaporte</a:t>
            </a:r>
            <a:r>
              <a:rPr sz="2000" spc="-1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laberinto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,Fuerte</a:t>
            </a:r>
            <a:r>
              <a:rPr sz="2000" spc="-1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Muisca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:Circuito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de </a:t>
            </a:r>
            <a:r>
              <a:rPr sz="2000" spc="-10" dirty="0">
                <a:latin typeface="Arial MT"/>
                <a:cs typeface="Arial MT"/>
              </a:rPr>
              <a:t>entrenamiento</a:t>
            </a:r>
            <a:r>
              <a:rPr sz="2000" spc="-1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17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desafíos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las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alturas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como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puentes </a:t>
            </a:r>
            <a:r>
              <a:rPr sz="2000" dirty="0">
                <a:latin typeface="Arial MT"/>
                <a:cs typeface="Arial MT"/>
              </a:rPr>
              <a:t>colgantes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tibetanos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fijos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mas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925939" y="3680586"/>
            <a:ext cx="6604000" cy="91503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355600" marR="5080" indent="-342900">
              <a:lnSpc>
                <a:spcPts val="2290"/>
              </a:lnSpc>
              <a:spcBef>
                <a:spcPts val="270"/>
              </a:spcBef>
              <a:buChar char="•"/>
              <a:tabLst>
                <a:tab pos="355600" algn="l"/>
              </a:tabLst>
            </a:pPr>
            <a:r>
              <a:rPr sz="2000" dirty="0">
                <a:latin typeface="Arial MT"/>
                <a:cs typeface="Arial MT"/>
              </a:rPr>
              <a:t>1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línea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arborismo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más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15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retos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copa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de </a:t>
            </a:r>
            <a:r>
              <a:rPr sz="2000" spc="-10" dirty="0">
                <a:latin typeface="Arial MT"/>
                <a:cs typeface="Arial MT"/>
              </a:rPr>
              <a:t>árboles</a:t>
            </a:r>
            <a:endParaRPr sz="2000">
              <a:latin typeface="Arial MT"/>
              <a:cs typeface="Arial MT"/>
            </a:endParaRPr>
          </a:p>
          <a:p>
            <a:pPr marL="354965" indent="-342265">
              <a:lnSpc>
                <a:spcPts val="2250"/>
              </a:lnSpc>
              <a:buChar char="•"/>
              <a:tabLst>
                <a:tab pos="354965" algn="l"/>
              </a:tabLst>
            </a:pPr>
            <a:r>
              <a:rPr sz="2000" dirty="0">
                <a:latin typeface="Arial MT"/>
                <a:cs typeface="Arial MT"/>
              </a:rPr>
              <a:t>1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canopy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cable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vuelo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150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metros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spc="-50" dirty="0">
                <a:latin typeface="Arial MT"/>
                <a:cs typeface="Arial MT"/>
              </a:rPr>
              <a:t>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925939" y="4583683"/>
            <a:ext cx="7064375" cy="18815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25" dirty="0">
                <a:latin typeface="Arial MT"/>
                <a:cs typeface="Arial MT"/>
              </a:rPr>
              <a:t>*VALIDO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spc="-65" dirty="0">
                <a:latin typeface="Arial MT"/>
                <a:cs typeface="Arial MT"/>
              </a:rPr>
              <a:t>PARA</a:t>
            </a:r>
            <a:r>
              <a:rPr sz="2000" spc="-1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GRUPOS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06</a:t>
            </a:r>
            <a:r>
              <a:rPr sz="2000" spc="-150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A</a:t>
            </a:r>
            <a:r>
              <a:rPr sz="2000" spc="-1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08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PERSONA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sz="20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Pasaporte</a:t>
            </a:r>
            <a:r>
              <a:rPr sz="2000" b="1" u="sng" spc="-9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Desafío</a:t>
            </a:r>
            <a:r>
              <a:rPr sz="2000" b="1" u="sng" spc="-1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+</a:t>
            </a:r>
            <a:r>
              <a:rPr sz="2000" b="1" u="sng" spc="-75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1.10cm</a:t>
            </a:r>
            <a:r>
              <a:rPr sz="2000" b="1" u="sng" spc="-9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spc="-5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: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Arial MT"/>
                <a:cs typeface="Arial MT"/>
              </a:rPr>
              <a:t>Atracciones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del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pasaporte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laberinto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,Fuerte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Muisca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:Circuito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de </a:t>
            </a:r>
            <a:r>
              <a:rPr sz="2000" spc="-10" dirty="0">
                <a:latin typeface="Arial MT"/>
                <a:cs typeface="Arial MT"/>
              </a:rPr>
              <a:t>entrenamiento</a:t>
            </a:r>
            <a:r>
              <a:rPr sz="2000" spc="-1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17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desafíos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las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alturas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como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puentes </a:t>
            </a:r>
            <a:r>
              <a:rPr sz="2000" dirty="0">
                <a:latin typeface="Arial MT"/>
                <a:cs typeface="Arial MT"/>
              </a:rPr>
              <a:t>colgantes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tibetanos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fijos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mas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925939" y="6424421"/>
            <a:ext cx="6599555" cy="915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indent="-342265">
              <a:lnSpc>
                <a:spcPts val="2345"/>
              </a:lnSpc>
              <a:spcBef>
                <a:spcPts val="105"/>
              </a:spcBef>
              <a:buChar char="•"/>
              <a:tabLst>
                <a:tab pos="354965" algn="l"/>
              </a:tabLst>
            </a:pPr>
            <a:r>
              <a:rPr sz="2000" dirty="0">
                <a:latin typeface="Arial MT"/>
                <a:cs typeface="Arial MT"/>
              </a:rPr>
              <a:t>1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línea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arborismo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más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15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retos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copa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de</a:t>
            </a:r>
            <a:endParaRPr sz="2000">
              <a:latin typeface="Arial MT"/>
              <a:cs typeface="Arial MT"/>
            </a:endParaRPr>
          </a:p>
          <a:p>
            <a:pPr marL="355600">
              <a:lnSpc>
                <a:spcPts val="2300"/>
              </a:lnSpc>
            </a:pPr>
            <a:r>
              <a:rPr sz="2000" spc="-10" dirty="0">
                <a:latin typeface="Arial MT"/>
                <a:cs typeface="Arial MT"/>
              </a:rPr>
              <a:t>árboles</a:t>
            </a:r>
            <a:endParaRPr sz="2000">
              <a:latin typeface="Arial MT"/>
              <a:cs typeface="Arial MT"/>
            </a:endParaRPr>
          </a:p>
          <a:p>
            <a:pPr marL="354965" indent="-342265">
              <a:lnSpc>
                <a:spcPts val="2355"/>
              </a:lnSpc>
              <a:buChar char="•"/>
              <a:tabLst>
                <a:tab pos="354965" algn="l"/>
              </a:tabLst>
            </a:pPr>
            <a:r>
              <a:rPr sz="2000" dirty="0">
                <a:latin typeface="Arial MT"/>
                <a:cs typeface="Arial MT"/>
              </a:rPr>
              <a:t>1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canopy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cable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vuelo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150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metros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spc="-50" dirty="0">
                <a:latin typeface="Arial MT"/>
                <a:cs typeface="Arial MT"/>
              </a:rPr>
              <a:t>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925939" y="7326832"/>
            <a:ext cx="572262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25" dirty="0">
                <a:latin typeface="Arial MT"/>
                <a:cs typeface="Arial MT"/>
              </a:rPr>
              <a:t>*VALIDO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spc="-60" dirty="0">
                <a:latin typeface="Arial MT"/>
                <a:cs typeface="Arial MT"/>
              </a:rPr>
              <a:t>PARA</a:t>
            </a:r>
            <a:r>
              <a:rPr sz="2000" spc="-1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GRUPOS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06</a:t>
            </a:r>
            <a:r>
              <a:rPr sz="2000" spc="-1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1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08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PERSONAS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925939" y="7944739"/>
            <a:ext cx="67119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925939" y="8249539"/>
            <a:ext cx="7205980" cy="1257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Uso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obligatorio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guantes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costo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adicional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al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pasaporte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$</a:t>
            </a:r>
            <a:r>
              <a:rPr sz="2000" b="1" spc="-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6.000</a:t>
            </a:r>
            <a:endParaRPr sz="20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boletería</a:t>
            </a:r>
            <a:r>
              <a:rPr sz="2000" b="1" spc="-11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debe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solicitar</a:t>
            </a:r>
            <a:r>
              <a:rPr sz="2000" b="1" spc="-114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previamente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(mínimo</a:t>
            </a:r>
            <a:r>
              <a:rPr sz="2000" b="1" spc="-8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8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días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anterioridad)</a:t>
            </a:r>
            <a:r>
              <a:rPr sz="2000" b="1" spc="-11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indicando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fecha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visita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del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parque.</a:t>
            </a:r>
            <a:endParaRPr sz="2000">
              <a:latin typeface="Arial"/>
              <a:cs typeface="Arial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9925939" y="801065"/>
            <a:ext cx="6922770" cy="11398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40" dirty="0"/>
              <a:t>PARQUE</a:t>
            </a:r>
            <a:r>
              <a:rPr spc="-235" dirty="0"/>
              <a:t> </a:t>
            </a:r>
            <a:r>
              <a:rPr spc="-45" dirty="0"/>
              <a:t>TEMATICO</a:t>
            </a:r>
            <a:r>
              <a:rPr spc="-215" dirty="0"/>
              <a:t> </a:t>
            </a:r>
            <a:r>
              <a:rPr spc="-10" dirty="0"/>
              <a:t>MANOA</a:t>
            </a: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200" spc="-10" dirty="0">
                <a:solidFill>
                  <a:srgbClr val="0055A7"/>
                </a:solidFill>
              </a:rPr>
              <a:t>Pasaportes</a:t>
            </a:r>
            <a:endParaRPr sz="32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254"/>
            <a:ext cx="18288000" cy="10288270"/>
            <a:chOff x="0" y="-254"/>
            <a:chExt cx="18288000" cy="10288270"/>
          </a:xfrm>
          <a:solidFill>
            <a:srgbClr val="FECA34"/>
          </a:solidFill>
        </p:grpSpPr>
        <p:sp>
          <p:nvSpPr>
            <p:cNvPr id="3" name="object 3"/>
            <p:cNvSpPr/>
            <p:nvPr/>
          </p:nvSpPr>
          <p:spPr>
            <a:xfrm>
              <a:off x="5958332" y="-254"/>
              <a:ext cx="12329795" cy="10288270"/>
            </a:xfrm>
            <a:custGeom>
              <a:avLst/>
              <a:gdLst/>
              <a:ahLst/>
              <a:cxnLst/>
              <a:rect l="l" t="t" r="r" b="b"/>
              <a:pathLst>
                <a:path w="12329794" h="10288270">
                  <a:moveTo>
                    <a:pt x="12329668" y="0"/>
                  </a:moveTo>
                  <a:lnTo>
                    <a:pt x="0" y="0"/>
                  </a:lnTo>
                  <a:lnTo>
                    <a:pt x="0" y="676910"/>
                  </a:lnTo>
                  <a:lnTo>
                    <a:pt x="11592306" y="676910"/>
                  </a:lnTo>
                  <a:lnTo>
                    <a:pt x="11592306" y="9611360"/>
                  </a:lnTo>
                  <a:lnTo>
                    <a:pt x="0" y="9611360"/>
                  </a:lnTo>
                  <a:lnTo>
                    <a:pt x="0" y="10288270"/>
                  </a:lnTo>
                  <a:lnTo>
                    <a:pt x="12329668" y="10288270"/>
                  </a:lnTo>
                  <a:lnTo>
                    <a:pt x="12329668" y="9611360"/>
                  </a:lnTo>
                  <a:lnTo>
                    <a:pt x="12329668" y="676910"/>
                  </a:lnTo>
                  <a:lnTo>
                    <a:pt x="1232966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7412" y="676516"/>
              <a:ext cx="16813149" cy="8935593"/>
            </a:xfrm>
            <a:prstGeom prst="rect">
              <a:avLst/>
            </a:prstGeom>
            <a:grpFill/>
          </p:spPr>
        </p:pic>
        <p:sp>
          <p:nvSpPr>
            <p:cNvPr id="5" name="object 5"/>
            <p:cNvSpPr/>
            <p:nvPr/>
          </p:nvSpPr>
          <p:spPr>
            <a:xfrm>
              <a:off x="0" y="2210561"/>
              <a:ext cx="7868920" cy="5867400"/>
            </a:xfrm>
            <a:custGeom>
              <a:avLst/>
              <a:gdLst/>
              <a:ahLst/>
              <a:cxnLst/>
              <a:rect l="l" t="t" r="r" b="b"/>
              <a:pathLst>
                <a:path w="7868920" h="5867400">
                  <a:moveTo>
                    <a:pt x="7868666" y="0"/>
                  </a:moveTo>
                  <a:lnTo>
                    <a:pt x="0" y="0"/>
                  </a:lnTo>
                  <a:lnTo>
                    <a:pt x="0" y="5867400"/>
                  </a:lnTo>
                  <a:lnTo>
                    <a:pt x="7868666" y="5867400"/>
                  </a:lnTo>
                  <a:lnTo>
                    <a:pt x="786866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solidFill>
            <a:srgbClr val="0055A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  <a:spcBef>
                <a:spcPts val="3940"/>
              </a:spcBef>
            </a:pPr>
            <a:endParaRPr dirty="0"/>
          </a:p>
          <a:p>
            <a:pPr marL="964565" marR="2580005">
              <a:lnSpc>
                <a:spcPct val="100000"/>
              </a:lnSpc>
            </a:pPr>
            <a:r>
              <a:rPr spc="-270" dirty="0"/>
              <a:t>Categoría</a:t>
            </a:r>
            <a:r>
              <a:rPr spc="-905" dirty="0"/>
              <a:t> </a:t>
            </a:r>
            <a:r>
              <a:rPr spc="-25" dirty="0"/>
              <a:t>de </a:t>
            </a:r>
            <a:r>
              <a:rPr spc="-305" dirty="0"/>
              <a:t>Gastronomía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892479" y="3325494"/>
            <a:ext cx="17395825" cy="6963409"/>
            <a:chOff x="892479" y="3325494"/>
            <a:chExt cx="17395825" cy="6963409"/>
          </a:xfrm>
        </p:grpSpPr>
        <p:sp>
          <p:nvSpPr>
            <p:cNvPr id="8" name="object 8"/>
            <p:cNvSpPr/>
            <p:nvPr/>
          </p:nvSpPr>
          <p:spPr>
            <a:xfrm>
              <a:off x="15785465" y="8728709"/>
              <a:ext cx="2502535" cy="1560195"/>
            </a:xfrm>
            <a:custGeom>
              <a:avLst/>
              <a:gdLst/>
              <a:ahLst/>
              <a:cxnLst/>
              <a:rect l="l" t="t" r="r" b="b"/>
              <a:pathLst>
                <a:path w="2502534" h="1560195">
                  <a:moveTo>
                    <a:pt x="665225" y="0"/>
                  </a:moveTo>
                  <a:lnTo>
                    <a:pt x="602233" y="2667"/>
                  </a:lnTo>
                  <a:lnTo>
                    <a:pt x="538352" y="11557"/>
                  </a:lnTo>
                  <a:lnTo>
                    <a:pt x="476376" y="27559"/>
                  </a:lnTo>
                  <a:lnTo>
                    <a:pt x="384936" y="61214"/>
                  </a:lnTo>
                  <a:lnTo>
                    <a:pt x="327278" y="91313"/>
                  </a:lnTo>
                  <a:lnTo>
                    <a:pt x="271398" y="127762"/>
                  </a:lnTo>
                  <a:lnTo>
                    <a:pt x="219075" y="171196"/>
                  </a:lnTo>
                  <a:lnTo>
                    <a:pt x="171196" y="219075"/>
                  </a:lnTo>
                  <a:lnTo>
                    <a:pt x="128650" y="271399"/>
                  </a:lnTo>
                  <a:lnTo>
                    <a:pt x="92201" y="326313"/>
                  </a:lnTo>
                  <a:lnTo>
                    <a:pt x="62102" y="383959"/>
                  </a:lnTo>
                  <a:lnTo>
                    <a:pt x="37211" y="444246"/>
                  </a:lnTo>
                  <a:lnTo>
                    <a:pt x="28321" y="475284"/>
                  </a:lnTo>
                  <a:lnTo>
                    <a:pt x="18542" y="506310"/>
                  </a:lnTo>
                  <a:lnTo>
                    <a:pt x="12446" y="538238"/>
                  </a:lnTo>
                  <a:lnTo>
                    <a:pt x="7111" y="569264"/>
                  </a:lnTo>
                  <a:lnTo>
                    <a:pt x="3555" y="601192"/>
                  </a:lnTo>
                  <a:lnTo>
                    <a:pt x="0" y="665035"/>
                  </a:lnTo>
                  <a:lnTo>
                    <a:pt x="3555" y="729754"/>
                  </a:lnTo>
                  <a:lnTo>
                    <a:pt x="7111" y="761682"/>
                  </a:lnTo>
                  <a:lnTo>
                    <a:pt x="12446" y="792708"/>
                  </a:lnTo>
                  <a:lnTo>
                    <a:pt x="18542" y="823747"/>
                  </a:lnTo>
                  <a:lnTo>
                    <a:pt x="28321" y="855662"/>
                  </a:lnTo>
                  <a:lnTo>
                    <a:pt x="37211" y="885812"/>
                  </a:lnTo>
                  <a:lnTo>
                    <a:pt x="62102" y="946111"/>
                  </a:lnTo>
                  <a:lnTo>
                    <a:pt x="92201" y="1004633"/>
                  </a:lnTo>
                  <a:lnTo>
                    <a:pt x="128650" y="1059599"/>
                  </a:lnTo>
                  <a:lnTo>
                    <a:pt x="171196" y="1111923"/>
                  </a:lnTo>
                  <a:lnTo>
                    <a:pt x="617346" y="1559876"/>
                  </a:lnTo>
                  <a:lnTo>
                    <a:pt x="2502534" y="1559876"/>
                  </a:lnTo>
                  <a:lnTo>
                    <a:pt x="1137157" y="194183"/>
                  </a:lnTo>
                  <a:lnTo>
                    <a:pt x="1086611" y="148971"/>
                  </a:lnTo>
                  <a:lnTo>
                    <a:pt x="1032509" y="109093"/>
                  </a:lnTo>
                  <a:lnTo>
                    <a:pt x="976629" y="75438"/>
                  </a:lnTo>
                  <a:lnTo>
                    <a:pt x="917194" y="48768"/>
                  </a:lnTo>
                  <a:lnTo>
                    <a:pt x="855979" y="27559"/>
                  </a:lnTo>
                  <a:lnTo>
                    <a:pt x="793876" y="11557"/>
                  </a:lnTo>
                  <a:lnTo>
                    <a:pt x="729996" y="2667"/>
                  </a:lnTo>
                  <a:lnTo>
                    <a:pt x="698119" y="889"/>
                  </a:lnTo>
                  <a:lnTo>
                    <a:pt x="665225" y="0"/>
                  </a:lnTo>
                  <a:close/>
                </a:path>
              </a:pathLst>
            </a:custGeom>
            <a:solidFill>
              <a:srgbClr val="0055A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92479" y="3325494"/>
              <a:ext cx="1311910" cy="1297940"/>
            </a:xfrm>
            <a:custGeom>
              <a:avLst/>
              <a:gdLst/>
              <a:ahLst/>
              <a:cxnLst/>
              <a:rect l="l" t="t" r="r" b="b"/>
              <a:pathLst>
                <a:path w="1311910" h="1297939">
                  <a:moveTo>
                    <a:pt x="248780" y="783717"/>
                  </a:moveTo>
                  <a:lnTo>
                    <a:pt x="246481" y="773049"/>
                  </a:lnTo>
                  <a:lnTo>
                    <a:pt x="240309" y="764032"/>
                  </a:lnTo>
                  <a:lnTo>
                    <a:pt x="231292" y="757936"/>
                  </a:lnTo>
                  <a:lnTo>
                    <a:pt x="220510" y="755650"/>
                  </a:lnTo>
                  <a:lnTo>
                    <a:pt x="209600" y="757936"/>
                  </a:lnTo>
                  <a:lnTo>
                    <a:pt x="200520" y="764032"/>
                  </a:lnTo>
                  <a:lnTo>
                    <a:pt x="194322" y="773049"/>
                  </a:lnTo>
                  <a:lnTo>
                    <a:pt x="192036" y="783717"/>
                  </a:lnTo>
                  <a:lnTo>
                    <a:pt x="194322" y="794512"/>
                  </a:lnTo>
                  <a:lnTo>
                    <a:pt x="200520" y="803529"/>
                  </a:lnTo>
                  <a:lnTo>
                    <a:pt x="209600" y="809625"/>
                  </a:lnTo>
                  <a:lnTo>
                    <a:pt x="220510" y="811784"/>
                  </a:lnTo>
                  <a:lnTo>
                    <a:pt x="231394" y="809625"/>
                  </a:lnTo>
                  <a:lnTo>
                    <a:pt x="240385" y="803529"/>
                  </a:lnTo>
                  <a:lnTo>
                    <a:pt x="246519" y="794512"/>
                  </a:lnTo>
                  <a:lnTo>
                    <a:pt x="248780" y="783717"/>
                  </a:lnTo>
                  <a:close/>
                </a:path>
                <a:path w="1311910" h="1297939">
                  <a:moveTo>
                    <a:pt x="357962" y="1053719"/>
                  </a:moveTo>
                  <a:lnTo>
                    <a:pt x="355663" y="1042924"/>
                  </a:lnTo>
                  <a:lnTo>
                    <a:pt x="349453" y="1034034"/>
                  </a:lnTo>
                  <a:lnTo>
                    <a:pt x="340385" y="1027811"/>
                  </a:lnTo>
                  <a:lnTo>
                    <a:pt x="329463" y="1025652"/>
                  </a:lnTo>
                  <a:lnTo>
                    <a:pt x="318592" y="1027811"/>
                  </a:lnTo>
                  <a:lnTo>
                    <a:pt x="309600" y="1034034"/>
                  </a:lnTo>
                  <a:lnTo>
                    <a:pt x="303466" y="1042924"/>
                  </a:lnTo>
                  <a:lnTo>
                    <a:pt x="301205" y="1053719"/>
                  </a:lnTo>
                  <a:lnTo>
                    <a:pt x="303504" y="1064387"/>
                  </a:lnTo>
                  <a:lnTo>
                    <a:pt x="309676" y="1073404"/>
                  </a:lnTo>
                  <a:lnTo>
                    <a:pt x="318681" y="1079500"/>
                  </a:lnTo>
                  <a:lnTo>
                    <a:pt x="329463" y="1081786"/>
                  </a:lnTo>
                  <a:lnTo>
                    <a:pt x="340296" y="1079500"/>
                  </a:lnTo>
                  <a:lnTo>
                    <a:pt x="349377" y="1073404"/>
                  </a:lnTo>
                  <a:lnTo>
                    <a:pt x="355625" y="1064387"/>
                  </a:lnTo>
                  <a:lnTo>
                    <a:pt x="357962" y="1053719"/>
                  </a:lnTo>
                  <a:close/>
                </a:path>
                <a:path w="1311910" h="1297939">
                  <a:moveTo>
                    <a:pt x="794461" y="647700"/>
                  </a:moveTo>
                  <a:lnTo>
                    <a:pt x="792175" y="636905"/>
                  </a:lnTo>
                  <a:lnTo>
                    <a:pt x="785952" y="628015"/>
                  </a:lnTo>
                  <a:lnTo>
                    <a:pt x="776935" y="621919"/>
                  </a:lnTo>
                  <a:lnTo>
                    <a:pt x="766140" y="619633"/>
                  </a:lnTo>
                  <a:lnTo>
                    <a:pt x="755345" y="621919"/>
                  </a:lnTo>
                  <a:lnTo>
                    <a:pt x="746315" y="628015"/>
                  </a:lnTo>
                  <a:lnTo>
                    <a:pt x="740232" y="636905"/>
                  </a:lnTo>
                  <a:lnTo>
                    <a:pt x="737946" y="647700"/>
                  </a:lnTo>
                  <a:lnTo>
                    <a:pt x="740232" y="658495"/>
                  </a:lnTo>
                  <a:lnTo>
                    <a:pt x="746315" y="667385"/>
                  </a:lnTo>
                  <a:lnTo>
                    <a:pt x="755345" y="673481"/>
                  </a:lnTo>
                  <a:lnTo>
                    <a:pt x="766140" y="675767"/>
                  </a:lnTo>
                  <a:lnTo>
                    <a:pt x="777062" y="673481"/>
                  </a:lnTo>
                  <a:lnTo>
                    <a:pt x="786079" y="667385"/>
                  </a:lnTo>
                  <a:lnTo>
                    <a:pt x="792175" y="658495"/>
                  </a:lnTo>
                  <a:lnTo>
                    <a:pt x="794461" y="647700"/>
                  </a:lnTo>
                  <a:close/>
                </a:path>
                <a:path w="1311910" h="1297939">
                  <a:moveTo>
                    <a:pt x="903427" y="701675"/>
                  </a:moveTo>
                  <a:lnTo>
                    <a:pt x="901141" y="690753"/>
                  </a:lnTo>
                  <a:lnTo>
                    <a:pt x="895172" y="681863"/>
                  </a:lnTo>
                  <a:lnTo>
                    <a:pt x="886155" y="675894"/>
                  </a:lnTo>
                  <a:lnTo>
                    <a:pt x="875106" y="673608"/>
                  </a:lnTo>
                  <a:lnTo>
                    <a:pt x="864057" y="675894"/>
                  </a:lnTo>
                  <a:lnTo>
                    <a:pt x="854913" y="681863"/>
                  </a:lnTo>
                  <a:lnTo>
                    <a:pt x="848817" y="690753"/>
                  </a:lnTo>
                  <a:lnTo>
                    <a:pt x="846658" y="701675"/>
                  </a:lnTo>
                  <a:lnTo>
                    <a:pt x="848944" y="712724"/>
                  </a:lnTo>
                  <a:lnTo>
                    <a:pt x="855040" y="721614"/>
                  </a:lnTo>
                  <a:lnTo>
                    <a:pt x="864057" y="727583"/>
                  </a:lnTo>
                  <a:lnTo>
                    <a:pt x="875106" y="729742"/>
                  </a:lnTo>
                  <a:lnTo>
                    <a:pt x="886155" y="727583"/>
                  </a:lnTo>
                  <a:lnTo>
                    <a:pt x="895045" y="721614"/>
                  </a:lnTo>
                  <a:lnTo>
                    <a:pt x="901141" y="712724"/>
                  </a:lnTo>
                  <a:lnTo>
                    <a:pt x="903427" y="701675"/>
                  </a:lnTo>
                  <a:close/>
                </a:path>
                <a:path w="1311910" h="1297939">
                  <a:moveTo>
                    <a:pt x="1041222" y="675767"/>
                  </a:moveTo>
                  <a:lnTo>
                    <a:pt x="1039063" y="664845"/>
                  </a:lnTo>
                  <a:lnTo>
                    <a:pt x="1032967" y="655955"/>
                  </a:lnTo>
                  <a:lnTo>
                    <a:pt x="1023823" y="649986"/>
                  </a:lnTo>
                  <a:lnTo>
                    <a:pt x="1012774" y="647700"/>
                  </a:lnTo>
                  <a:lnTo>
                    <a:pt x="1001852" y="649986"/>
                  </a:lnTo>
                  <a:lnTo>
                    <a:pt x="992835" y="655955"/>
                  </a:lnTo>
                  <a:lnTo>
                    <a:pt x="986739" y="664845"/>
                  </a:lnTo>
                  <a:lnTo>
                    <a:pt x="984580" y="675767"/>
                  </a:lnTo>
                  <a:lnTo>
                    <a:pt x="986739" y="686689"/>
                  </a:lnTo>
                  <a:lnTo>
                    <a:pt x="992708" y="695706"/>
                  </a:lnTo>
                  <a:lnTo>
                    <a:pt x="1001725" y="701675"/>
                  </a:lnTo>
                  <a:lnTo>
                    <a:pt x="1012774" y="703834"/>
                  </a:lnTo>
                  <a:lnTo>
                    <a:pt x="1023823" y="701675"/>
                  </a:lnTo>
                  <a:lnTo>
                    <a:pt x="1032967" y="695706"/>
                  </a:lnTo>
                  <a:lnTo>
                    <a:pt x="1039063" y="686689"/>
                  </a:lnTo>
                  <a:lnTo>
                    <a:pt x="1041222" y="675767"/>
                  </a:lnTo>
                  <a:close/>
                </a:path>
                <a:path w="1311910" h="1297939">
                  <a:moveTo>
                    <a:pt x="1311605" y="887349"/>
                  </a:moveTo>
                  <a:lnTo>
                    <a:pt x="1297127" y="837692"/>
                  </a:lnTo>
                  <a:lnTo>
                    <a:pt x="1261948" y="799338"/>
                  </a:lnTo>
                  <a:lnTo>
                    <a:pt x="1257249" y="797433"/>
                  </a:lnTo>
                  <a:lnTo>
                    <a:pt x="1257249" y="947928"/>
                  </a:lnTo>
                  <a:lnTo>
                    <a:pt x="1253058" y="967486"/>
                  </a:lnTo>
                  <a:lnTo>
                    <a:pt x="1242009" y="983234"/>
                  </a:lnTo>
                  <a:lnTo>
                    <a:pt x="1225880" y="993775"/>
                  </a:lnTo>
                  <a:lnTo>
                    <a:pt x="1206957" y="997585"/>
                  </a:lnTo>
                  <a:lnTo>
                    <a:pt x="1182573" y="997585"/>
                  </a:lnTo>
                  <a:lnTo>
                    <a:pt x="1182573" y="1051560"/>
                  </a:lnTo>
                  <a:lnTo>
                    <a:pt x="1182573" y="1241552"/>
                  </a:lnTo>
                  <a:lnTo>
                    <a:pt x="521665" y="1241552"/>
                  </a:lnTo>
                  <a:lnTo>
                    <a:pt x="521665" y="1051560"/>
                  </a:lnTo>
                  <a:lnTo>
                    <a:pt x="740105" y="1051560"/>
                  </a:lnTo>
                  <a:lnTo>
                    <a:pt x="740105" y="1079627"/>
                  </a:lnTo>
                  <a:lnTo>
                    <a:pt x="746582" y="1111504"/>
                  </a:lnTo>
                  <a:lnTo>
                    <a:pt x="764362" y="1137666"/>
                  </a:lnTo>
                  <a:lnTo>
                    <a:pt x="790651" y="1155192"/>
                  </a:lnTo>
                  <a:lnTo>
                    <a:pt x="822909" y="1161669"/>
                  </a:lnTo>
                  <a:lnTo>
                    <a:pt x="855167" y="1155192"/>
                  </a:lnTo>
                  <a:lnTo>
                    <a:pt x="881456" y="1137666"/>
                  </a:lnTo>
                  <a:lnTo>
                    <a:pt x="899236" y="1111504"/>
                  </a:lnTo>
                  <a:lnTo>
                    <a:pt x="899998" y="1107694"/>
                  </a:lnTo>
                  <a:lnTo>
                    <a:pt x="905713" y="1079627"/>
                  </a:lnTo>
                  <a:lnTo>
                    <a:pt x="907999" y="1068832"/>
                  </a:lnTo>
                  <a:lnTo>
                    <a:pt x="914222" y="1059942"/>
                  </a:lnTo>
                  <a:lnTo>
                    <a:pt x="923239" y="1053719"/>
                  </a:lnTo>
                  <a:lnTo>
                    <a:pt x="934034" y="1051560"/>
                  </a:lnTo>
                  <a:lnTo>
                    <a:pt x="944829" y="1053719"/>
                  </a:lnTo>
                  <a:lnTo>
                    <a:pt x="953846" y="1059942"/>
                  </a:lnTo>
                  <a:lnTo>
                    <a:pt x="959942" y="1068832"/>
                  </a:lnTo>
                  <a:lnTo>
                    <a:pt x="962355" y="1079627"/>
                  </a:lnTo>
                  <a:lnTo>
                    <a:pt x="962355" y="1133602"/>
                  </a:lnTo>
                  <a:lnTo>
                    <a:pt x="968832" y="1165479"/>
                  </a:lnTo>
                  <a:lnTo>
                    <a:pt x="986612" y="1191641"/>
                  </a:lnTo>
                  <a:lnTo>
                    <a:pt x="1012901" y="1209167"/>
                  </a:lnTo>
                  <a:lnTo>
                    <a:pt x="1045159" y="1215644"/>
                  </a:lnTo>
                  <a:lnTo>
                    <a:pt x="1077417" y="1209167"/>
                  </a:lnTo>
                  <a:lnTo>
                    <a:pt x="1103706" y="1191641"/>
                  </a:lnTo>
                  <a:lnTo>
                    <a:pt x="1121486" y="1165479"/>
                  </a:lnTo>
                  <a:lnTo>
                    <a:pt x="1122248" y="1161669"/>
                  </a:lnTo>
                  <a:lnTo>
                    <a:pt x="1127963" y="1133602"/>
                  </a:lnTo>
                  <a:lnTo>
                    <a:pt x="1127963" y="1051560"/>
                  </a:lnTo>
                  <a:lnTo>
                    <a:pt x="1182573" y="1051560"/>
                  </a:lnTo>
                  <a:lnTo>
                    <a:pt x="1182573" y="997585"/>
                  </a:lnTo>
                  <a:lnTo>
                    <a:pt x="1093419" y="997585"/>
                  </a:lnTo>
                  <a:lnTo>
                    <a:pt x="1082624" y="999744"/>
                  </a:lnTo>
                  <a:lnTo>
                    <a:pt x="1073480" y="1005840"/>
                  </a:lnTo>
                  <a:lnTo>
                    <a:pt x="1067257" y="1014857"/>
                  </a:lnTo>
                  <a:lnTo>
                    <a:pt x="1064971" y="1025652"/>
                  </a:lnTo>
                  <a:lnTo>
                    <a:pt x="1064971" y="1133602"/>
                  </a:lnTo>
                  <a:lnTo>
                    <a:pt x="1062685" y="1144270"/>
                  </a:lnTo>
                  <a:lnTo>
                    <a:pt x="1056462" y="1153287"/>
                  </a:lnTo>
                  <a:lnTo>
                    <a:pt x="1047445" y="1159383"/>
                  </a:lnTo>
                  <a:lnTo>
                    <a:pt x="1036523" y="1161669"/>
                  </a:lnTo>
                  <a:lnTo>
                    <a:pt x="1025601" y="1159383"/>
                  </a:lnTo>
                  <a:lnTo>
                    <a:pt x="1016584" y="1153287"/>
                  </a:lnTo>
                  <a:lnTo>
                    <a:pt x="1010488" y="1144270"/>
                  </a:lnTo>
                  <a:lnTo>
                    <a:pt x="1008202" y="1133602"/>
                  </a:lnTo>
                  <a:lnTo>
                    <a:pt x="1008202" y="1079627"/>
                  </a:lnTo>
                  <a:lnTo>
                    <a:pt x="1002487" y="1051560"/>
                  </a:lnTo>
                  <a:lnTo>
                    <a:pt x="1001725" y="1047623"/>
                  </a:lnTo>
                  <a:lnTo>
                    <a:pt x="983945" y="1021588"/>
                  </a:lnTo>
                  <a:lnTo>
                    <a:pt x="957656" y="1003935"/>
                  </a:lnTo>
                  <a:lnTo>
                    <a:pt x="925398" y="997585"/>
                  </a:lnTo>
                  <a:lnTo>
                    <a:pt x="893140" y="1003935"/>
                  </a:lnTo>
                  <a:lnTo>
                    <a:pt x="866851" y="1021588"/>
                  </a:lnTo>
                  <a:lnTo>
                    <a:pt x="849071" y="1047623"/>
                  </a:lnTo>
                  <a:lnTo>
                    <a:pt x="842594" y="1079627"/>
                  </a:lnTo>
                  <a:lnTo>
                    <a:pt x="840308" y="1090295"/>
                  </a:lnTo>
                  <a:lnTo>
                    <a:pt x="834085" y="1099312"/>
                  </a:lnTo>
                  <a:lnTo>
                    <a:pt x="825068" y="1105408"/>
                  </a:lnTo>
                  <a:lnTo>
                    <a:pt x="814273" y="1107694"/>
                  </a:lnTo>
                  <a:lnTo>
                    <a:pt x="803478" y="1105408"/>
                  </a:lnTo>
                  <a:lnTo>
                    <a:pt x="794334" y="1099312"/>
                  </a:lnTo>
                  <a:lnTo>
                    <a:pt x="788111" y="1090295"/>
                  </a:lnTo>
                  <a:lnTo>
                    <a:pt x="785825" y="1079627"/>
                  </a:lnTo>
                  <a:lnTo>
                    <a:pt x="785825" y="1051560"/>
                  </a:lnTo>
                  <a:lnTo>
                    <a:pt x="785825" y="997585"/>
                  </a:lnTo>
                  <a:lnTo>
                    <a:pt x="785825" y="943610"/>
                  </a:lnTo>
                  <a:lnTo>
                    <a:pt x="783539" y="932815"/>
                  </a:lnTo>
                  <a:lnTo>
                    <a:pt x="777316" y="923798"/>
                  </a:lnTo>
                  <a:lnTo>
                    <a:pt x="768299" y="917702"/>
                  </a:lnTo>
                  <a:lnTo>
                    <a:pt x="757491" y="915543"/>
                  </a:lnTo>
                  <a:lnTo>
                    <a:pt x="746709" y="917702"/>
                  </a:lnTo>
                  <a:lnTo>
                    <a:pt x="737692" y="923798"/>
                  </a:lnTo>
                  <a:lnTo>
                    <a:pt x="731596" y="932815"/>
                  </a:lnTo>
                  <a:lnTo>
                    <a:pt x="729310" y="943610"/>
                  </a:lnTo>
                  <a:lnTo>
                    <a:pt x="729310" y="997585"/>
                  </a:lnTo>
                  <a:lnTo>
                    <a:pt x="489153" y="997585"/>
                  </a:lnTo>
                  <a:lnTo>
                    <a:pt x="469214" y="993775"/>
                  </a:lnTo>
                  <a:lnTo>
                    <a:pt x="453339" y="983234"/>
                  </a:lnTo>
                  <a:lnTo>
                    <a:pt x="442671" y="967486"/>
                  </a:lnTo>
                  <a:lnTo>
                    <a:pt x="438861" y="947928"/>
                  </a:lnTo>
                  <a:lnTo>
                    <a:pt x="438861" y="887349"/>
                  </a:lnTo>
                  <a:lnTo>
                    <a:pt x="442671" y="867791"/>
                  </a:lnTo>
                  <a:lnTo>
                    <a:pt x="453212" y="852170"/>
                  </a:lnTo>
                  <a:lnTo>
                    <a:pt x="469214" y="841502"/>
                  </a:lnTo>
                  <a:lnTo>
                    <a:pt x="489153" y="837692"/>
                  </a:lnTo>
                  <a:lnTo>
                    <a:pt x="1205052" y="837692"/>
                  </a:lnTo>
                  <a:lnTo>
                    <a:pt x="1224864" y="841502"/>
                  </a:lnTo>
                  <a:lnTo>
                    <a:pt x="1240866" y="852170"/>
                  </a:lnTo>
                  <a:lnTo>
                    <a:pt x="1251407" y="867791"/>
                  </a:lnTo>
                  <a:lnTo>
                    <a:pt x="1255344" y="887349"/>
                  </a:lnTo>
                  <a:lnTo>
                    <a:pt x="1255344" y="947928"/>
                  </a:lnTo>
                  <a:lnTo>
                    <a:pt x="1257249" y="947928"/>
                  </a:lnTo>
                  <a:lnTo>
                    <a:pt x="1257249" y="797433"/>
                  </a:lnTo>
                  <a:lnTo>
                    <a:pt x="1228801" y="785876"/>
                  </a:lnTo>
                  <a:lnTo>
                    <a:pt x="1228420" y="783717"/>
                  </a:lnTo>
                  <a:lnTo>
                    <a:pt x="1221816" y="737489"/>
                  </a:lnTo>
                  <a:lnTo>
                    <a:pt x="1208354" y="691261"/>
                  </a:lnTo>
                  <a:lnTo>
                    <a:pt x="1188923" y="647954"/>
                  </a:lnTo>
                  <a:lnTo>
                    <a:pt x="1174191" y="624078"/>
                  </a:lnTo>
                  <a:lnTo>
                    <a:pt x="1174191" y="783717"/>
                  </a:lnTo>
                  <a:lnTo>
                    <a:pt x="521538" y="783717"/>
                  </a:lnTo>
                  <a:lnTo>
                    <a:pt x="528777" y="739521"/>
                  </a:lnTo>
                  <a:lnTo>
                    <a:pt x="542620" y="697611"/>
                  </a:lnTo>
                  <a:lnTo>
                    <a:pt x="562178" y="658749"/>
                  </a:lnTo>
                  <a:lnTo>
                    <a:pt x="587197" y="623443"/>
                  </a:lnTo>
                  <a:lnTo>
                    <a:pt x="617042" y="592074"/>
                  </a:lnTo>
                  <a:lnTo>
                    <a:pt x="648030" y="567817"/>
                  </a:lnTo>
                  <a:lnTo>
                    <a:pt x="651205" y="565277"/>
                  </a:lnTo>
                  <a:lnTo>
                    <a:pt x="689178" y="543560"/>
                  </a:lnTo>
                  <a:lnTo>
                    <a:pt x="730326" y="527431"/>
                  </a:lnTo>
                  <a:lnTo>
                    <a:pt x="774395" y="517398"/>
                  </a:lnTo>
                  <a:lnTo>
                    <a:pt x="820496" y="513842"/>
                  </a:lnTo>
                  <a:lnTo>
                    <a:pt x="875106" y="513842"/>
                  </a:lnTo>
                  <a:lnTo>
                    <a:pt x="921334" y="517398"/>
                  </a:lnTo>
                  <a:lnTo>
                    <a:pt x="965276" y="527431"/>
                  </a:lnTo>
                  <a:lnTo>
                    <a:pt x="1006551" y="543560"/>
                  </a:lnTo>
                  <a:lnTo>
                    <a:pt x="1044397" y="565277"/>
                  </a:lnTo>
                  <a:lnTo>
                    <a:pt x="1078560" y="592074"/>
                  </a:lnTo>
                  <a:lnTo>
                    <a:pt x="1108405" y="623443"/>
                  </a:lnTo>
                  <a:lnTo>
                    <a:pt x="1133424" y="658749"/>
                  </a:lnTo>
                  <a:lnTo>
                    <a:pt x="1153109" y="697611"/>
                  </a:lnTo>
                  <a:lnTo>
                    <a:pt x="1166825" y="739521"/>
                  </a:lnTo>
                  <a:lnTo>
                    <a:pt x="1174191" y="783717"/>
                  </a:lnTo>
                  <a:lnTo>
                    <a:pt x="1174191" y="624078"/>
                  </a:lnTo>
                  <a:lnTo>
                    <a:pt x="1134059" y="571500"/>
                  </a:lnTo>
                  <a:lnTo>
                    <a:pt x="1099642" y="539369"/>
                  </a:lnTo>
                  <a:lnTo>
                    <a:pt x="1061034" y="512064"/>
                  </a:lnTo>
                  <a:lnTo>
                    <a:pt x="1052029" y="507365"/>
                  </a:lnTo>
                  <a:lnTo>
                    <a:pt x="1018743" y="489966"/>
                  </a:lnTo>
                  <a:lnTo>
                    <a:pt x="973404" y="473583"/>
                  </a:lnTo>
                  <a:lnTo>
                    <a:pt x="925398" y="463423"/>
                  </a:lnTo>
                  <a:lnTo>
                    <a:pt x="875106" y="459879"/>
                  </a:lnTo>
                  <a:lnTo>
                    <a:pt x="810463" y="459486"/>
                  </a:lnTo>
                  <a:lnTo>
                    <a:pt x="761187" y="464185"/>
                  </a:lnTo>
                  <a:lnTo>
                    <a:pt x="704037" y="478536"/>
                  </a:lnTo>
                  <a:lnTo>
                    <a:pt x="641680" y="507365"/>
                  </a:lnTo>
                  <a:lnTo>
                    <a:pt x="656920" y="246126"/>
                  </a:lnTo>
                  <a:lnTo>
                    <a:pt x="628726" y="215900"/>
                  </a:lnTo>
                  <a:lnTo>
                    <a:pt x="600278" y="215900"/>
                  </a:lnTo>
                  <a:lnTo>
                    <a:pt x="600278" y="269875"/>
                  </a:lnTo>
                  <a:lnTo>
                    <a:pt x="587197" y="512064"/>
                  </a:lnTo>
                  <a:lnTo>
                    <a:pt x="587070" y="513842"/>
                  </a:lnTo>
                  <a:lnTo>
                    <a:pt x="565226" y="513842"/>
                  </a:lnTo>
                  <a:lnTo>
                    <a:pt x="565226" y="567817"/>
                  </a:lnTo>
                  <a:lnTo>
                    <a:pt x="533857" y="604774"/>
                  </a:lnTo>
                  <a:lnTo>
                    <a:pt x="508076" y="645541"/>
                  </a:lnTo>
                  <a:lnTo>
                    <a:pt x="488137" y="689610"/>
                  </a:lnTo>
                  <a:lnTo>
                    <a:pt x="474421" y="736473"/>
                  </a:lnTo>
                  <a:lnTo>
                    <a:pt x="467055" y="785876"/>
                  </a:lnTo>
                  <a:lnTo>
                    <a:pt x="433908" y="799338"/>
                  </a:lnTo>
                  <a:lnTo>
                    <a:pt x="407619" y="822071"/>
                  </a:lnTo>
                  <a:lnTo>
                    <a:pt x="390474" y="852170"/>
                  </a:lnTo>
                  <a:lnTo>
                    <a:pt x="384251" y="887349"/>
                  </a:lnTo>
                  <a:lnTo>
                    <a:pt x="384251" y="947928"/>
                  </a:lnTo>
                  <a:lnTo>
                    <a:pt x="407746" y="1013206"/>
                  </a:lnTo>
                  <a:lnTo>
                    <a:pt x="467055" y="1049401"/>
                  </a:lnTo>
                  <a:lnTo>
                    <a:pt x="467055" y="1241552"/>
                  </a:lnTo>
                  <a:lnTo>
                    <a:pt x="111340" y="1241552"/>
                  </a:lnTo>
                  <a:lnTo>
                    <a:pt x="74218" y="567817"/>
                  </a:lnTo>
                  <a:lnTo>
                    <a:pt x="565226" y="567817"/>
                  </a:lnTo>
                  <a:lnTo>
                    <a:pt x="565226" y="513842"/>
                  </a:lnTo>
                  <a:lnTo>
                    <a:pt x="377520" y="513842"/>
                  </a:lnTo>
                  <a:lnTo>
                    <a:pt x="322999" y="310134"/>
                  </a:lnTo>
                  <a:lnTo>
                    <a:pt x="322999" y="513842"/>
                  </a:lnTo>
                  <a:lnTo>
                    <a:pt x="72059" y="513842"/>
                  </a:lnTo>
                  <a:lnTo>
                    <a:pt x="58902" y="269875"/>
                  </a:lnTo>
                  <a:lnTo>
                    <a:pt x="257619" y="269875"/>
                  </a:lnTo>
                  <a:lnTo>
                    <a:pt x="322999" y="513842"/>
                  </a:lnTo>
                  <a:lnTo>
                    <a:pt x="322999" y="310134"/>
                  </a:lnTo>
                  <a:lnTo>
                    <a:pt x="312216" y="269875"/>
                  </a:lnTo>
                  <a:lnTo>
                    <a:pt x="600278" y="269875"/>
                  </a:lnTo>
                  <a:lnTo>
                    <a:pt x="600278" y="215900"/>
                  </a:lnTo>
                  <a:lnTo>
                    <a:pt x="299262" y="215900"/>
                  </a:lnTo>
                  <a:lnTo>
                    <a:pt x="246621" y="19431"/>
                  </a:lnTo>
                  <a:lnTo>
                    <a:pt x="243446" y="11811"/>
                  </a:lnTo>
                  <a:lnTo>
                    <a:pt x="237604" y="5588"/>
                  </a:lnTo>
                  <a:lnTo>
                    <a:pt x="229743" y="1524"/>
                  </a:lnTo>
                  <a:lnTo>
                    <a:pt x="220510" y="0"/>
                  </a:lnTo>
                  <a:lnTo>
                    <a:pt x="28270" y="0"/>
                  </a:lnTo>
                  <a:lnTo>
                    <a:pt x="17475" y="2159"/>
                  </a:lnTo>
                  <a:lnTo>
                    <a:pt x="8470" y="8255"/>
                  </a:lnTo>
                  <a:lnTo>
                    <a:pt x="2298" y="17272"/>
                  </a:lnTo>
                  <a:lnTo>
                    <a:pt x="0" y="28067"/>
                  </a:lnTo>
                  <a:lnTo>
                    <a:pt x="2298" y="38735"/>
                  </a:lnTo>
                  <a:lnTo>
                    <a:pt x="8470" y="47752"/>
                  </a:lnTo>
                  <a:lnTo>
                    <a:pt x="17475" y="53848"/>
                  </a:lnTo>
                  <a:lnTo>
                    <a:pt x="28270" y="56134"/>
                  </a:lnTo>
                  <a:lnTo>
                    <a:pt x="198501" y="56134"/>
                  </a:lnTo>
                  <a:lnTo>
                    <a:pt x="242112" y="218186"/>
                  </a:lnTo>
                  <a:lnTo>
                    <a:pt x="27787" y="218186"/>
                  </a:lnTo>
                  <a:lnTo>
                    <a:pt x="17386" y="220345"/>
                  </a:lnTo>
                  <a:lnTo>
                    <a:pt x="8394" y="226441"/>
                  </a:lnTo>
                  <a:lnTo>
                    <a:pt x="2260" y="235331"/>
                  </a:lnTo>
                  <a:lnTo>
                    <a:pt x="0" y="246126"/>
                  </a:lnTo>
                  <a:lnTo>
                    <a:pt x="54470" y="1269619"/>
                  </a:lnTo>
                  <a:lnTo>
                    <a:pt x="54584" y="1271778"/>
                  </a:lnTo>
                  <a:lnTo>
                    <a:pt x="56883" y="1282192"/>
                  </a:lnTo>
                  <a:lnTo>
                    <a:pt x="63055" y="1290447"/>
                  </a:lnTo>
                  <a:lnTo>
                    <a:pt x="72059" y="1295781"/>
                  </a:lnTo>
                  <a:lnTo>
                    <a:pt x="82854" y="1297686"/>
                  </a:lnTo>
                  <a:lnTo>
                    <a:pt x="1200226" y="1297686"/>
                  </a:lnTo>
                  <a:lnTo>
                    <a:pt x="1211148" y="1295400"/>
                  </a:lnTo>
                  <a:lnTo>
                    <a:pt x="1220292" y="1289304"/>
                  </a:lnTo>
                  <a:lnTo>
                    <a:pt x="1226515" y="1280414"/>
                  </a:lnTo>
                  <a:lnTo>
                    <a:pt x="1228801" y="1269619"/>
                  </a:lnTo>
                  <a:lnTo>
                    <a:pt x="1228801" y="1241552"/>
                  </a:lnTo>
                  <a:lnTo>
                    <a:pt x="1228801" y="1049401"/>
                  </a:lnTo>
                  <a:lnTo>
                    <a:pt x="1288237" y="1013206"/>
                  </a:lnTo>
                  <a:lnTo>
                    <a:pt x="1308176" y="967486"/>
                  </a:lnTo>
                  <a:lnTo>
                    <a:pt x="1311605" y="947928"/>
                  </a:lnTo>
                  <a:lnTo>
                    <a:pt x="1311605" y="8873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12315" y="3539235"/>
              <a:ext cx="165709" cy="16408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84782" y="3405352"/>
              <a:ext cx="165709" cy="164109"/>
            </a:xfrm>
            <a:prstGeom prst="rect">
              <a:avLst/>
            </a:prstGeom>
          </p:spPr>
        </p:pic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A98C868E-F7F5-9E12-9BD3-D856D5A27F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803565"/>
            <a:ext cx="2800310" cy="280031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18333" y="1447164"/>
            <a:ext cx="5768975" cy="5673725"/>
            <a:chOff x="2418333" y="1447164"/>
            <a:chExt cx="5768975" cy="56737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18333" y="1447164"/>
              <a:ext cx="5768848" cy="567347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38221" y="1567052"/>
              <a:ext cx="5370703" cy="5274183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8920733" y="1916429"/>
            <a:ext cx="7796530" cy="2712720"/>
            <a:chOff x="8920733" y="1916429"/>
            <a:chExt cx="7796530" cy="271272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20733" y="1916429"/>
              <a:ext cx="7796530" cy="271246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928353" y="1924303"/>
              <a:ext cx="7738109" cy="2653030"/>
            </a:xfrm>
            <a:custGeom>
              <a:avLst/>
              <a:gdLst/>
              <a:ahLst/>
              <a:cxnLst/>
              <a:rect l="l" t="t" r="r" b="b"/>
              <a:pathLst>
                <a:path w="7738109" h="2653029">
                  <a:moveTo>
                    <a:pt x="7562977" y="0"/>
                  </a:moveTo>
                  <a:lnTo>
                    <a:pt x="174625" y="0"/>
                  </a:lnTo>
                  <a:lnTo>
                    <a:pt x="128270" y="6223"/>
                  </a:lnTo>
                  <a:lnTo>
                    <a:pt x="86487" y="23875"/>
                  </a:lnTo>
                  <a:lnTo>
                    <a:pt x="51180" y="51181"/>
                  </a:lnTo>
                  <a:lnTo>
                    <a:pt x="23875" y="86487"/>
                  </a:lnTo>
                  <a:lnTo>
                    <a:pt x="6223" y="128270"/>
                  </a:lnTo>
                  <a:lnTo>
                    <a:pt x="0" y="174625"/>
                  </a:lnTo>
                  <a:lnTo>
                    <a:pt x="0" y="2478151"/>
                  </a:lnTo>
                  <a:lnTo>
                    <a:pt x="6223" y="2524506"/>
                  </a:lnTo>
                  <a:lnTo>
                    <a:pt x="23875" y="2566289"/>
                  </a:lnTo>
                  <a:lnTo>
                    <a:pt x="51180" y="2601595"/>
                  </a:lnTo>
                  <a:lnTo>
                    <a:pt x="86487" y="2628900"/>
                  </a:lnTo>
                  <a:lnTo>
                    <a:pt x="128270" y="2646553"/>
                  </a:lnTo>
                  <a:lnTo>
                    <a:pt x="174625" y="2652776"/>
                  </a:lnTo>
                  <a:lnTo>
                    <a:pt x="7562977" y="2652776"/>
                  </a:lnTo>
                  <a:lnTo>
                    <a:pt x="7609459" y="2646553"/>
                  </a:lnTo>
                  <a:lnTo>
                    <a:pt x="7651115" y="2628900"/>
                  </a:lnTo>
                  <a:lnTo>
                    <a:pt x="7686421" y="2601595"/>
                  </a:lnTo>
                  <a:lnTo>
                    <a:pt x="7713726" y="2566289"/>
                  </a:lnTo>
                  <a:lnTo>
                    <a:pt x="7731379" y="2524506"/>
                  </a:lnTo>
                  <a:lnTo>
                    <a:pt x="7737602" y="2478151"/>
                  </a:lnTo>
                  <a:lnTo>
                    <a:pt x="7737602" y="174625"/>
                  </a:lnTo>
                  <a:lnTo>
                    <a:pt x="7731379" y="128270"/>
                  </a:lnTo>
                  <a:lnTo>
                    <a:pt x="7713726" y="86487"/>
                  </a:lnTo>
                  <a:lnTo>
                    <a:pt x="7686421" y="51181"/>
                  </a:lnTo>
                  <a:lnTo>
                    <a:pt x="7651115" y="23875"/>
                  </a:lnTo>
                  <a:lnTo>
                    <a:pt x="7609459" y="6223"/>
                  </a:lnTo>
                  <a:lnTo>
                    <a:pt x="7562977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605773" y="5224652"/>
            <a:ext cx="88417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INCLUYE</a:t>
            </a:r>
            <a:r>
              <a:rPr sz="2000" spc="-10" dirty="0">
                <a:latin typeface="Arial MT"/>
                <a:cs typeface="Arial MT"/>
              </a:rPr>
              <a:t>: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4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Presas,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6</a:t>
            </a:r>
            <a:r>
              <a:rPr sz="2000" spc="-1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Alitas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Picantes,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2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Papas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Pequeñas,</a:t>
            </a:r>
            <a:r>
              <a:rPr sz="2000" spc="-1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2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Gaseosas</a:t>
            </a:r>
            <a:r>
              <a:rPr sz="2000" spc="-11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350Ml.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05773" y="5834252"/>
            <a:ext cx="8929370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</a:tabLst>
            </a:pPr>
            <a:r>
              <a:rPr sz="2000" dirty="0">
                <a:latin typeface="Arial MT"/>
                <a:cs typeface="Arial MT"/>
              </a:rPr>
              <a:t>El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contenido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del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combo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no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se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puede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modificar.</a:t>
            </a:r>
            <a:endParaRPr sz="2000">
              <a:latin typeface="Arial MT"/>
              <a:cs typeface="Arial MT"/>
            </a:endParaRPr>
          </a:p>
          <a:p>
            <a:pPr marL="355600" marR="5080" indent="-342900">
              <a:lnSpc>
                <a:spcPct val="100000"/>
              </a:lnSpc>
              <a:buChar char="•"/>
              <a:tabLst>
                <a:tab pos="355600" algn="l"/>
              </a:tabLst>
            </a:pPr>
            <a:r>
              <a:rPr sz="2000" dirty="0">
                <a:latin typeface="Arial MT"/>
                <a:cs typeface="Arial MT"/>
              </a:rPr>
              <a:t>Válido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únicamente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tiendas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físicas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Colombia,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solo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caja;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no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aplica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en </a:t>
            </a:r>
            <a:r>
              <a:rPr sz="2000" dirty="0">
                <a:latin typeface="Arial MT"/>
                <a:cs typeface="Arial MT"/>
              </a:rPr>
              <a:t>quioscos,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domicilios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ni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app</a:t>
            </a:r>
            <a:endParaRPr sz="20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sz="2000" dirty="0">
                <a:latin typeface="Arial MT"/>
                <a:cs typeface="Arial MT"/>
              </a:rPr>
              <a:t>No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deben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abrirse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dos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dispositivos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vez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porque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impide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lectura.</a:t>
            </a:r>
            <a:endParaRPr sz="20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sz="2000" dirty="0">
                <a:latin typeface="Arial MT"/>
                <a:cs typeface="Arial MT"/>
              </a:rPr>
              <a:t>Este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bono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es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válido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solo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por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el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producto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referencia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05773" y="7663052"/>
            <a:ext cx="889063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debe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presentar</a:t>
            </a:r>
            <a:r>
              <a:rPr sz="2000" b="1" spc="-8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bono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en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los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puntos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venta,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aplica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nivel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Nacional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8254"/>
            <a:ext cx="3320415" cy="3609340"/>
            <a:chOff x="0" y="8254"/>
            <a:chExt cx="3320415" cy="3609340"/>
          </a:xfrm>
        </p:grpSpPr>
        <p:sp>
          <p:nvSpPr>
            <p:cNvPr id="12" name="object 12"/>
            <p:cNvSpPr/>
            <p:nvPr/>
          </p:nvSpPr>
          <p:spPr>
            <a:xfrm>
              <a:off x="0" y="8254"/>
              <a:ext cx="1666239" cy="1162685"/>
            </a:xfrm>
            <a:custGeom>
              <a:avLst/>
              <a:gdLst/>
              <a:ahLst/>
              <a:cxnLst/>
              <a:rect l="l" t="t" r="r" b="b"/>
              <a:pathLst>
                <a:path w="1666239" h="1162685">
                  <a:moveTo>
                    <a:pt x="1252169" y="0"/>
                  </a:moveTo>
                  <a:lnTo>
                    <a:pt x="0" y="0"/>
                  </a:lnTo>
                  <a:lnTo>
                    <a:pt x="0" y="12954"/>
                  </a:lnTo>
                  <a:lnTo>
                    <a:pt x="903681" y="1017651"/>
                  </a:lnTo>
                  <a:lnTo>
                    <a:pt x="937577" y="1051306"/>
                  </a:lnTo>
                  <a:lnTo>
                    <a:pt x="973848" y="1081024"/>
                  </a:lnTo>
                  <a:lnTo>
                    <a:pt x="1011313" y="1106170"/>
                  </a:lnTo>
                  <a:lnTo>
                    <a:pt x="1071968" y="1135252"/>
                  </a:lnTo>
                  <a:lnTo>
                    <a:pt x="1092187" y="1141857"/>
                  </a:lnTo>
                  <a:lnTo>
                    <a:pt x="1113002" y="1149096"/>
                  </a:lnTo>
                  <a:lnTo>
                    <a:pt x="1155217" y="1157732"/>
                  </a:lnTo>
                  <a:lnTo>
                    <a:pt x="1198029" y="1161669"/>
                  </a:lnTo>
                  <a:lnTo>
                    <a:pt x="1220038" y="1162304"/>
                  </a:lnTo>
                  <a:lnTo>
                    <a:pt x="1240853" y="1161669"/>
                  </a:lnTo>
                  <a:lnTo>
                    <a:pt x="1284224" y="1157732"/>
                  </a:lnTo>
                  <a:lnTo>
                    <a:pt x="1325880" y="1149096"/>
                  </a:lnTo>
                  <a:lnTo>
                    <a:pt x="1346708" y="1141857"/>
                  </a:lnTo>
                  <a:lnTo>
                    <a:pt x="1368171" y="1135252"/>
                  </a:lnTo>
                  <a:lnTo>
                    <a:pt x="1407922" y="1116711"/>
                  </a:lnTo>
                  <a:lnTo>
                    <a:pt x="1446657" y="1094232"/>
                  </a:lnTo>
                  <a:lnTo>
                    <a:pt x="1484122" y="1067181"/>
                  </a:lnTo>
                  <a:lnTo>
                    <a:pt x="1519174" y="1034796"/>
                  </a:lnTo>
                  <a:lnTo>
                    <a:pt x="1551305" y="999109"/>
                  </a:lnTo>
                  <a:lnTo>
                    <a:pt x="1579753" y="960120"/>
                  </a:lnTo>
                  <a:lnTo>
                    <a:pt x="1604137" y="919226"/>
                  </a:lnTo>
                  <a:lnTo>
                    <a:pt x="1624457" y="876300"/>
                  </a:lnTo>
                  <a:lnTo>
                    <a:pt x="1641094" y="831342"/>
                  </a:lnTo>
                  <a:lnTo>
                    <a:pt x="1647063" y="808227"/>
                  </a:lnTo>
                  <a:lnTo>
                    <a:pt x="1653539" y="785114"/>
                  </a:lnTo>
                  <a:lnTo>
                    <a:pt x="1657731" y="761238"/>
                  </a:lnTo>
                  <a:lnTo>
                    <a:pt x="1661287" y="738124"/>
                  </a:lnTo>
                  <a:lnTo>
                    <a:pt x="1663700" y="714375"/>
                  </a:lnTo>
                  <a:lnTo>
                    <a:pt x="1665986" y="666876"/>
                  </a:lnTo>
                  <a:lnTo>
                    <a:pt x="1663700" y="618617"/>
                  </a:lnTo>
                  <a:lnTo>
                    <a:pt x="1657731" y="571626"/>
                  </a:lnTo>
                  <a:lnTo>
                    <a:pt x="1641094" y="502285"/>
                  </a:lnTo>
                  <a:lnTo>
                    <a:pt x="1624457" y="457326"/>
                  </a:lnTo>
                  <a:lnTo>
                    <a:pt x="1604137" y="413766"/>
                  </a:lnTo>
                  <a:lnTo>
                    <a:pt x="1579753" y="372872"/>
                  </a:lnTo>
                  <a:lnTo>
                    <a:pt x="1551305" y="333883"/>
                  </a:lnTo>
                  <a:lnTo>
                    <a:pt x="1535811" y="315341"/>
                  </a:lnTo>
                  <a:lnTo>
                    <a:pt x="1252169" y="0"/>
                  </a:lnTo>
                  <a:close/>
                </a:path>
              </a:pathLst>
            </a:custGeom>
            <a:solidFill>
              <a:srgbClr val="0055A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2648" y="998219"/>
              <a:ext cx="2707766" cy="261937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39444" y="1024254"/>
              <a:ext cx="2611120" cy="2522220"/>
            </a:xfrm>
            <a:custGeom>
              <a:avLst/>
              <a:gdLst/>
              <a:ahLst/>
              <a:cxnLst/>
              <a:rect l="l" t="t" r="r" b="b"/>
              <a:pathLst>
                <a:path w="2611120" h="2522220">
                  <a:moveTo>
                    <a:pt x="2444750" y="0"/>
                  </a:moveTo>
                  <a:lnTo>
                    <a:pt x="166065" y="0"/>
                  </a:lnTo>
                  <a:lnTo>
                    <a:pt x="121920" y="5969"/>
                  </a:lnTo>
                  <a:lnTo>
                    <a:pt x="82245" y="22606"/>
                  </a:lnTo>
                  <a:lnTo>
                    <a:pt x="48640" y="48641"/>
                  </a:lnTo>
                  <a:lnTo>
                    <a:pt x="22669" y="82169"/>
                  </a:lnTo>
                  <a:lnTo>
                    <a:pt x="5930" y="121793"/>
                  </a:lnTo>
                  <a:lnTo>
                    <a:pt x="0" y="165989"/>
                  </a:lnTo>
                  <a:lnTo>
                    <a:pt x="0" y="2356231"/>
                  </a:lnTo>
                  <a:lnTo>
                    <a:pt x="5930" y="2400300"/>
                  </a:lnTo>
                  <a:lnTo>
                    <a:pt x="22669" y="2440051"/>
                  </a:lnTo>
                  <a:lnTo>
                    <a:pt x="48640" y="2473579"/>
                  </a:lnTo>
                  <a:lnTo>
                    <a:pt x="82245" y="2499614"/>
                  </a:lnTo>
                  <a:lnTo>
                    <a:pt x="121920" y="2516251"/>
                  </a:lnTo>
                  <a:lnTo>
                    <a:pt x="166065" y="2522220"/>
                  </a:lnTo>
                  <a:lnTo>
                    <a:pt x="2444750" y="2522220"/>
                  </a:lnTo>
                  <a:lnTo>
                    <a:pt x="2488819" y="2516251"/>
                  </a:lnTo>
                  <a:lnTo>
                    <a:pt x="2528570" y="2499614"/>
                  </a:lnTo>
                  <a:lnTo>
                    <a:pt x="2562098" y="2473579"/>
                  </a:lnTo>
                  <a:lnTo>
                    <a:pt x="2588133" y="2440051"/>
                  </a:lnTo>
                  <a:lnTo>
                    <a:pt x="2604770" y="2400300"/>
                  </a:lnTo>
                  <a:lnTo>
                    <a:pt x="2610739" y="2356231"/>
                  </a:lnTo>
                  <a:lnTo>
                    <a:pt x="2610739" y="165989"/>
                  </a:lnTo>
                  <a:lnTo>
                    <a:pt x="2604770" y="121793"/>
                  </a:lnTo>
                  <a:lnTo>
                    <a:pt x="2588133" y="82169"/>
                  </a:lnTo>
                  <a:lnTo>
                    <a:pt x="2562098" y="48641"/>
                  </a:lnTo>
                  <a:lnTo>
                    <a:pt x="2528570" y="22606"/>
                  </a:lnTo>
                  <a:lnTo>
                    <a:pt x="2488819" y="5969"/>
                  </a:lnTo>
                  <a:lnTo>
                    <a:pt x="2444750" y="0"/>
                  </a:lnTo>
                  <a:close/>
                </a:path>
              </a:pathLst>
            </a:custGeom>
            <a:solidFill>
              <a:srgbClr val="FECA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16405860" y="9088525"/>
            <a:ext cx="1882139" cy="1200150"/>
          </a:xfrm>
          <a:custGeom>
            <a:avLst/>
            <a:gdLst/>
            <a:ahLst/>
            <a:cxnLst/>
            <a:rect l="l" t="t" r="r" b="b"/>
            <a:pathLst>
              <a:path w="1882140" h="1200150">
                <a:moveTo>
                  <a:pt x="500253" y="0"/>
                </a:moveTo>
                <a:lnTo>
                  <a:pt x="452882" y="2044"/>
                </a:lnTo>
                <a:lnTo>
                  <a:pt x="404876" y="8864"/>
                </a:lnTo>
                <a:lnTo>
                  <a:pt x="358267" y="21145"/>
                </a:lnTo>
                <a:lnTo>
                  <a:pt x="289432" y="47066"/>
                </a:lnTo>
                <a:lnTo>
                  <a:pt x="246126" y="70256"/>
                </a:lnTo>
                <a:lnTo>
                  <a:pt x="204088" y="98234"/>
                </a:lnTo>
                <a:lnTo>
                  <a:pt x="164719" y="131648"/>
                </a:lnTo>
                <a:lnTo>
                  <a:pt x="128651" y="168490"/>
                </a:lnTo>
                <a:lnTo>
                  <a:pt x="96647" y="208737"/>
                </a:lnTo>
                <a:lnTo>
                  <a:pt x="69342" y="251028"/>
                </a:lnTo>
                <a:lnTo>
                  <a:pt x="46609" y="295376"/>
                </a:lnTo>
                <a:lnTo>
                  <a:pt x="27940" y="341756"/>
                </a:lnTo>
                <a:lnTo>
                  <a:pt x="21336" y="365632"/>
                </a:lnTo>
                <a:lnTo>
                  <a:pt x="13970" y="389508"/>
                </a:lnTo>
                <a:lnTo>
                  <a:pt x="9271" y="414070"/>
                </a:lnTo>
                <a:lnTo>
                  <a:pt x="5334" y="437946"/>
                </a:lnTo>
                <a:lnTo>
                  <a:pt x="2667" y="462495"/>
                </a:lnTo>
                <a:lnTo>
                  <a:pt x="0" y="511619"/>
                </a:lnTo>
                <a:lnTo>
                  <a:pt x="2667" y="561416"/>
                </a:lnTo>
                <a:lnTo>
                  <a:pt x="5334" y="585977"/>
                </a:lnTo>
                <a:lnTo>
                  <a:pt x="9271" y="609841"/>
                </a:lnTo>
                <a:lnTo>
                  <a:pt x="13970" y="633717"/>
                </a:lnTo>
                <a:lnTo>
                  <a:pt x="21336" y="658279"/>
                </a:lnTo>
                <a:lnTo>
                  <a:pt x="27940" y="681469"/>
                </a:lnTo>
                <a:lnTo>
                  <a:pt x="46609" y="727862"/>
                </a:lnTo>
                <a:lnTo>
                  <a:pt x="69342" y="772883"/>
                </a:lnTo>
                <a:lnTo>
                  <a:pt x="96647" y="815174"/>
                </a:lnTo>
                <a:lnTo>
                  <a:pt x="128651" y="855421"/>
                </a:lnTo>
                <a:lnTo>
                  <a:pt x="464311" y="1200059"/>
                </a:lnTo>
                <a:lnTo>
                  <a:pt x="1882140" y="1200059"/>
                </a:lnTo>
                <a:lnTo>
                  <a:pt x="855218" y="149390"/>
                </a:lnTo>
                <a:lnTo>
                  <a:pt x="817245" y="114604"/>
                </a:lnTo>
                <a:lnTo>
                  <a:pt x="776478" y="83908"/>
                </a:lnTo>
                <a:lnTo>
                  <a:pt x="734441" y="57975"/>
                </a:lnTo>
                <a:lnTo>
                  <a:pt x="666496" y="27965"/>
                </a:lnTo>
                <a:lnTo>
                  <a:pt x="643763" y="21145"/>
                </a:lnTo>
                <a:lnTo>
                  <a:pt x="620395" y="13639"/>
                </a:lnTo>
                <a:lnTo>
                  <a:pt x="597026" y="8864"/>
                </a:lnTo>
                <a:lnTo>
                  <a:pt x="573024" y="4775"/>
                </a:lnTo>
                <a:lnTo>
                  <a:pt x="549021" y="2044"/>
                </a:lnTo>
                <a:lnTo>
                  <a:pt x="525018" y="673"/>
                </a:lnTo>
                <a:lnTo>
                  <a:pt x="500253" y="0"/>
                </a:lnTo>
                <a:close/>
              </a:path>
            </a:pathLst>
          </a:custGeom>
          <a:solidFill>
            <a:srgbClr val="FECA3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9443973" y="3600449"/>
            <a:ext cx="64211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32400" algn="l"/>
              </a:tabLst>
            </a:pP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Combo</a:t>
            </a:r>
            <a:r>
              <a:rPr sz="240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parte</a:t>
            </a:r>
            <a:r>
              <a:rPr sz="2400" spc="-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2400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comparte</a:t>
            </a:r>
            <a:r>
              <a:rPr sz="2400" spc="-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alas</a:t>
            </a:r>
            <a:r>
              <a:rPr sz="2400" spc="-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400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sitio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	$</a:t>
            </a:r>
            <a:r>
              <a:rPr sz="2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49.500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9681718" y="2497658"/>
            <a:ext cx="521081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</a:rPr>
              <a:t>Tarifa</a:t>
            </a:r>
            <a:r>
              <a:rPr sz="3600" spc="-204" dirty="0">
                <a:solidFill>
                  <a:srgbClr val="FFFFFF"/>
                </a:solidFill>
              </a:rPr>
              <a:t> </a:t>
            </a:r>
            <a:r>
              <a:rPr sz="3600" dirty="0">
                <a:solidFill>
                  <a:srgbClr val="FFFFFF"/>
                </a:solidFill>
              </a:rPr>
              <a:t>Convenio</a:t>
            </a:r>
            <a:r>
              <a:rPr sz="3600" spc="-175" dirty="0">
                <a:solidFill>
                  <a:srgbClr val="FFFFFF"/>
                </a:solidFill>
              </a:rPr>
              <a:t> </a:t>
            </a:r>
            <a:r>
              <a:rPr sz="3600" spc="-10" dirty="0">
                <a:solidFill>
                  <a:srgbClr val="FFFFFF"/>
                </a:solidFill>
              </a:rPr>
              <a:t>$47.800</a:t>
            </a:r>
            <a:endParaRPr sz="3600"/>
          </a:p>
        </p:txBody>
      </p:sp>
      <p:sp>
        <p:nvSpPr>
          <p:cNvPr id="18" name="object 18"/>
          <p:cNvSpPr/>
          <p:nvPr/>
        </p:nvSpPr>
        <p:spPr>
          <a:xfrm>
            <a:off x="9282683" y="3306190"/>
            <a:ext cx="6642100" cy="0"/>
          </a:xfrm>
          <a:custGeom>
            <a:avLst/>
            <a:gdLst/>
            <a:ahLst/>
            <a:cxnLst/>
            <a:rect l="l" t="t" r="r" b="b"/>
            <a:pathLst>
              <a:path w="6642100">
                <a:moveTo>
                  <a:pt x="0" y="0"/>
                </a:moveTo>
                <a:lnTo>
                  <a:pt x="6641846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947419" y="2491867"/>
            <a:ext cx="14909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3D3D3D"/>
                </a:solidFill>
                <a:latin typeface="Arial"/>
                <a:cs typeface="Arial"/>
              </a:rPr>
              <a:t>Bono</a:t>
            </a:r>
            <a:r>
              <a:rPr sz="2000" b="1" spc="-12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47217" y="2132202"/>
            <a:ext cx="2197100" cy="46355"/>
          </a:xfrm>
          <a:custGeom>
            <a:avLst/>
            <a:gdLst/>
            <a:ahLst/>
            <a:cxnLst/>
            <a:rect l="l" t="t" r="r" b="b"/>
            <a:pathLst>
              <a:path w="2197100" h="46355">
                <a:moveTo>
                  <a:pt x="0" y="45974"/>
                </a:moveTo>
                <a:lnTo>
                  <a:pt x="2197023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897737" y="1372361"/>
            <a:ext cx="193167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3D3D3D"/>
                </a:solidFill>
                <a:latin typeface="Arial"/>
                <a:cs typeface="Arial"/>
              </a:rPr>
              <a:t>A</a:t>
            </a:r>
            <a:r>
              <a:rPr sz="2000" b="1" spc="-14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3D3D3D"/>
                </a:solidFill>
                <a:latin typeface="Arial"/>
                <a:cs typeface="Arial"/>
              </a:rPr>
              <a:t>nivel</a:t>
            </a:r>
            <a:r>
              <a:rPr sz="2000" b="1" spc="-5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3D3D3D"/>
                </a:solidFill>
                <a:latin typeface="Arial"/>
                <a:cs typeface="Arial"/>
              </a:rPr>
              <a:t>nacional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633598" y="7142809"/>
            <a:ext cx="4176395" cy="117729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indent="1270">
              <a:lnSpc>
                <a:spcPts val="4500"/>
              </a:lnSpc>
              <a:spcBef>
                <a:spcPts val="270"/>
              </a:spcBef>
              <a:tabLst>
                <a:tab pos="2131060" algn="l"/>
              </a:tabLst>
            </a:pPr>
            <a:r>
              <a:rPr sz="3800" b="1" spc="-10" dirty="0">
                <a:solidFill>
                  <a:srgbClr val="3D3D3D"/>
                </a:solidFill>
                <a:latin typeface="Arial"/>
                <a:cs typeface="Arial"/>
              </a:rPr>
              <a:t>COMBO</a:t>
            </a:r>
            <a:r>
              <a:rPr sz="3800" b="1" dirty="0">
                <a:solidFill>
                  <a:srgbClr val="3D3D3D"/>
                </a:solidFill>
                <a:latin typeface="Arial"/>
                <a:cs typeface="Arial"/>
              </a:rPr>
              <a:t>	</a:t>
            </a:r>
            <a:r>
              <a:rPr sz="3800" b="1" spc="-65" dirty="0">
                <a:solidFill>
                  <a:srgbClr val="3D3D3D"/>
                </a:solidFill>
                <a:latin typeface="Arial"/>
                <a:cs typeface="Arial"/>
              </a:rPr>
              <a:t>PARTE</a:t>
            </a:r>
            <a:r>
              <a:rPr sz="3800" b="1" spc="-23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800" b="1" spc="-50" dirty="0">
                <a:solidFill>
                  <a:srgbClr val="3D3D3D"/>
                </a:solidFill>
                <a:latin typeface="Arial"/>
                <a:cs typeface="Arial"/>
              </a:rPr>
              <a:t>Y </a:t>
            </a:r>
            <a:r>
              <a:rPr sz="3800" b="1" spc="-55" dirty="0">
                <a:solidFill>
                  <a:srgbClr val="3D3D3D"/>
                </a:solidFill>
                <a:latin typeface="Arial"/>
                <a:cs typeface="Arial"/>
              </a:rPr>
              <a:t>COMPARTE</a:t>
            </a:r>
            <a:r>
              <a:rPr sz="3800" b="1" spc="-21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800" b="1" spc="-20" dirty="0">
                <a:solidFill>
                  <a:srgbClr val="3D3D3D"/>
                </a:solidFill>
                <a:latin typeface="Arial"/>
                <a:cs typeface="Arial"/>
              </a:rPr>
              <a:t>ALAS</a:t>
            </a:r>
            <a:endParaRPr sz="38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983818" y="4620196"/>
            <a:ext cx="2096770" cy="2180590"/>
            <a:chOff x="983818" y="4620196"/>
            <a:chExt cx="2096770" cy="2180590"/>
          </a:xfrm>
        </p:grpSpPr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3343" y="4629657"/>
              <a:ext cx="2077592" cy="216128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3343" y="4742814"/>
              <a:ext cx="2077592" cy="204812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988580" y="4624958"/>
              <a:ext cx="2087245" cy="2171065"/>
            </a:xfrm>
            <a:custGeom>
              <a:avLst/>
              <a:gdLst/>
              <a:ahLst/>
              <a:cxnLst/>
              <a:rect l="l" t="t" r="r" b="b"/>
              <a:pathLst>
                <a:path w="2087245" h="2171065">
                  <a:moveTo>
                    <a:pt x="0" y="2170811"/>
                  </a:moveTo>
                  <a:lnTo>
                    <a:pt x="2087117" y="2170811"/>
                  </a:lnTo>
                  <a:lnTo>
                    <a:pt x="2087117" y="0"/>
                  </a:lnTo>
                  <a:lnTo>
                    <a:pt x="0" y="0"/>
                  </a:lnTo>
                  <a:lnTo>
                    <a:pt x="0" y="2170811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70951" y="1273746"/>
            <a:ext cx="5902960" cy="5669915"/>
            <a:chOff x="1770951" y="1273746"/>
            <a:chExt cx="5902960" cy="56699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0540" y="1283334"/>
              <a:ext cx="5883656" cy="565035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775714" y="1278508"/>
              <a:ext cx="5893435" cy="5660390"/>
            </a:xfrm>
            <a:custGeom>
              <a:avLst/>
              <a:gdLst/>
              <a:ahLst/>
              <a:cxnLst/>
              <a:rect l="l" t="t" r="r" b="b"/>
              <a:pathLst>
                <a:path w="5893434" h="5660390">
                  <a:moveTo>
                    <a:pt x="0" y="5659882"/>
                  </a:moveTo>
                  <a:lnTo>
                    <a:pt x="5893180" y="5659882"/>
                  </a:lnTo>
                  <a:lnTo>
                    <a:pt x="5893180" y="0"/>
                  </a:lnTo>
                  <a:lnTo>
                    <a:pt x="0" y="0"/>
                  </a:lnTo>
                  <a:lnTo>
                    <a:pt x="0" y="5659882"/>
                  </a:lnTo>
                  <a:close/>
                </a:path>
              </a:pathLst>
            </a:custGeom>
            <a:ln w="9525">
              <a:solidFill>
                <a:srgbClr val="4470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8622030" y="1280921"/>
            <a:ext cx="7711440" cy="3509645"/>
            <a:chOff x="8622030" y="1280921"/>
            <a:chExt cx="7711440" cy="350964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22030" y="1280921"/>
              <a:ext cx="7711058" cy="350951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629904" y="1287906"/>
              <a:ext cx="7651750" cy="3451225"/>
            </a:xfrm>
            <a:custGeom>
              <a:avLst/>
              <a:gdLst/>
              <a:ahLst/>
              <a:cxnLst/>
              <a:rect l="l" t="t" r="r" b="b"/>
              <a:pathLst>
                <a:path w="7651750" h="3451225">
                  <a:moveTo>
                    <a:pt x="7424165" y="0"/>
                  </a:moveTo>
                  <a:lnTo>
                    <a:pt x="227202" y="0"/>
                  </a:lnTo>
                  <a:lnTo>
                    <a:pt x="181355" y="4572"/>
                  </a:lnTo>
                  <a:lnTo>
                    <a:pt x="138811" y="17907"/>
                  </a:lnTo>
                  <a:lnTo>
                    <a:pt x="100202" y="38862"/>
                  </a:lnTo>
                  <a:lnTo>
                    <a:pt x="66548" y="66548"/>
                  </a:lnTo>
                  <a:lnTo>
                    <a:pt x="38862" y="100203"/>
                  </a:lnTo>
                  <a:lnTo>
                    <a:pt x="17906" y="138811"/>
                  </a:lnTo>
                  <a:lnTo>
                    <a:pt x="4572" y="181356"/>
                  </a:lnTo>
                  <a:lnTo>
                    <a:pt x="0" y="227203"/>
                  </a:lnTo>
                  <a:lnTo>
                    <a:pt x="0" y="3223641"/>
                  </a:lnTo>
                  <a:lnTo>
                    <a:pt x="4572" y="3269488"/>
                  </a:lnTo>
                  <a:lnTo>
                    <a:pt x="17906" y="3312033"/>
                  </a:lnTo>
                  <a:lnTo>
                    <a:pt x="38862" y="3350641"/>
                  </a:lnTo>
                  <a:lnTo>
                    <a:pt x="66548" y="3384296"/>
                  </a:lnTo>
                  <a:lnTo>
                    <a:pt x="100202" y="3411982"/>
                  </a:lnTo>
                  <a:lnTo>
                    <a:pt x="138811" y="3432937"/>
                  </a:lnTo>
                  <a:lnTo>
                    <a:pt x="181355" y="3446272"/>
                  </a:lnTo>
                  <a:lnTo>
                    <a:pt x="227202" y="3450844"/>
                  </a:lnTo>
                  <a:lnTo>
                    <a:pt x="7424165" y="3450844"/>
                  </a:lnTo>
                  <a:lnTo>
                    <a:pt x="7470013" y="3446272"/>
                  </a:lnTo>
                  <a:lnTo>
                    <a:pt x="7512558" y="3432937"/>
                  </a:lnTo>
                  <a:lnTo>
                    <a:pt x="7551165" y="3411982"/>
                  </a:lnTo>
                  <a:lnTo>
                    <a:pt x="7584821" y="3384296"/>
                  </a:lnTo>
                  <a:lnTo>
                    <a:pt x="7612507" y="3350641"/>
                  </a:lnTo>
                  <a:lnTo>
                    <a:pt x="7633461" y="3312033"/>
                  </a:lnTo>
                  <a:lnTo>
                    <a:pt x="7646797" y="3269488"/>
                  </a:lnTo>
                  <a:lnTo>
                    <a:pt x="7651369" y="3223641"/>
                  </a:lnTo>
                  <a:lnTo>
                    <a:pt x="7651369" y="227203"/>
                  </a:lnTo>
                  <a:lnTo>
                    <a:pt x="7646797" y="181356"/>
                  </a:lnTo>
                  <a:lnTo>
                    <a:pt x="7633461" y="138811"/>
                  </a:lnTo>
                  <a:lnTo>
                    <a:pt x="7612507" y="100203"/>
                  </a:lnTo>
                  <a:lnTo>
                    <a:pt x="7584821" y="66548"/>
                  </a:lnTo>
                  <a:lnTo>
                    <a:pt x="7551165" y="38862"/>
                  </a:lnTo>
                  <a:lnTo>
                    <a:pt x="7512558" y="17907"/>
                  </a:lnTo>
                  <a:lnTo>
                    <a:pt x="7470013" y="4572"/>
                  </a:lnTo>
                  <a:lnTo>
                    <a:pt x="7424165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619531" y="5454459"/>
            <a:ext cx="2096770" cy="2180590"/>
            <a:chOff x="619531" y="5454459"/>
            <a:chExt cx="2096770" cy="218059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9056" y="5464047"/>
              <a:ext cx="2077593" cy="216128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9056" y="5577204"/>
              <a:ext cx="2077593" cy="204812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24293" y="5459221"/>
              <a:ext cx="2087245" cy="2171065"/>
            </a:xfrm>
            <a:custGeom>
              <a:avLst/>
              <a:gdLst/>
              <a:ahLst/>
              <a:cxnLst/>
              <a:rect l="l" t="t" r="r" b="b"/>
              <a:pathLst>
                <a:path w="2087245" h="2171065">
                  <a:moveTo>
                    <a:pt x="0" y="2170811"/>
                  </a:moveTo>
                  <a:lnTo>
                    <a:pt x="2087118" y="2170811"/>
                  </a:lnTo>
                  <a:lnTo>
                    <a:pt x="2087118" y="0"/>
                  </a:lnTo>
                  <a:lnTo>
                    <a:pt x="0" y="0"/>
                  </a:lnTo>
                  <a:lnTo>
                    <a:pt x="0" y="2170811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172957" y="5149976"/>
            <a:ext cx="8932545" cy="21723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INCLUYE</a:t>
            </a:r>
            <a:r>
              <a:rPr sz="2000" spc="-10" dirty="0">
                <a:latin typeface="Arial MT"/>
                <a:cs typeface="Arial MT"/>
              </a:rPr>
              <a:t>: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8</a:t>
            </a:r>
            <a:r>
              <a:rPr sz="2000" spc="-1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Alitas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picantes,</a:t>
            </a:r>
            <a:r>
              <a:rPr sz="2000" spc="-1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1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Papas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pequeñas</a:t>
            </a:r>
            <a:r>
              <a:rPr sz="2000" spc="-1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1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Gaseosa</a:t>
            </a:r>
            <a:r>
              <a:rPr sz="2000" spc="-12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30Ml.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95"/>
              </a:spcBef>
            </a:pPr>
            <a:endParaRPr sz="20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sz="2000" dirty="0">
                <a:latin typeface="Arial MT"/>
                <a:cs typeface="Arial MT"/>
              </a:rPr>
              <a:t>El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contenido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del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combo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no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se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puede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modificar.</a:t>
            </a:r>
            <a:endParaRPr sz="2000">
              <a:latin typeface="Arial MT"/>
              <a:cs typeface="Arial MT"/>
            </a:endParaRPr>
          </a:p>
          <a:p>
            <a:pPr marL="355600" marR="5080" indent="-342900">
              <a:lnSpc>
                <a:spcPct val="100000"/>
              </a:lnSpc>
              <a:buChar char="•"/>
              <a:tabLst>
                <a:tab pos="355600" algn="l"/>
              </a:tabLst>
            </a:pPr>
            <a:r>
              <a:rPr sz="2000" dirty="0">
                <a:latin typeface="Arial MT"/>
                <a:cs typeface="Arial MT"/>
              </a:rPr>
              <a:t>Válido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únicamente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tiendas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físicas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Colombia,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solo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caja;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no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aplica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en </a:t>
            </a:r>
            <a:r>
              <a:rPr sz="2000" dirty="0">
                <a:latin typeface="Arial MT"/>
                <a:cs typeface="Arial MT"/>
              </a:rPr>
              <a:t>quioscos,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domicilios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ni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app</a:t>
            </a:r>
            <a:endParaRPr sz="20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sz="2000" dirty="0">
                <a:latin typeface="Arial MT"/>
                <a:cs typeface="Arial MT"/>
              </a:rPr>
              <a:t>No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deben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abrirse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dos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dispositivos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vez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porque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impide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lectura.</a:t>
            </a:r>
            <a:endParaRPr sz="20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sz="2000" dirty="0">
                <a:latin typeface="Arial MT"/>
                <a:cs typeface="Arial MT"/>
              </a:rPr>
              <a:t>Este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bono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es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válido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solo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por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el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producto</a:t>
            </a:r>
            <a:r>
              <a:rPr sz="2000" spc="-1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referencia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72957" y="7588757"/>
            <a:ext cx="888174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debe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presentar</a:t>
            </a:r>
            <a:r>
              <a:rPr sz="2000" b="1" spc="-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bono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en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los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puntos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venta,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aplica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nivel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Nacional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8254"/>
            <a:ext cx="1666239" cy="1162685"/>
          </a:xfrm>
          <a:custGeom>
            <a:avLst/>
            <a:gdLst/>
            <a:ahLst/>
            <a:cxnLst/>
            <a:rect l="l" t="t" r="r" b="b"/>
            <a:pathLst>
              <a:path w="1666239" h="1162685">
                <a:moveTo>
                  <a:pt x="1252169" y="0"/>
                </a:moveTo>
                <a:lnTo>
                  <a:pt x="0" y="0"/>
                </a:lnTo>
                <a:lnTo>
                  <a:pt x="0" y="12954"/>
                </a:lnTo>
                <a:lnTo>
                  <a:pt x="903681" y="1017651"/>
                </a:lnTo>
                <a:lnTo>
                  <a:pt x="937577" y="1051306"/>
                </a:lnTo>
                <a:lnTo>
                  <a:pt x="973848" y="1081024"/>
                </a:lnTo>
                <a:lnTo>
                  <a:pt x="1011313" y="1106170"/>
                </a:lnTo>
                <a:lnTo>
                  <a:pt x="1071968" y="1135252"/>
                </a:lnTo>
                <a:lnTo>
                  <a:pt x="1092187" y="1141857"/>
                </a:lnTo>
                <a:lnTo>
                  <a:pt x="1113002" y="1149096"/>
                </a:lnTo>
                <a:lnTo>
                  <a:pt x="1155217" y="1157732"/>
                </a:lnTo>
                <a:lnTo>
                  <a:pt x="1198029" y="1161669"/>
                </a:lnTo>
                <a:lnTo>
                  <a:pt x="1220038" y="1162304"/>
                </a:lnTo>
                <a:lnTo>
                  <a:pt x="1240853" y="1161669"/>
                </a:lnTo>
                <a:lnTo>
                  <a:pt x="1284224" y="1157732"/>
                </a:lnTo>
                <a:lnTo>
                  <a:pt x="1325880" y="1149096"/>
                </a:lnTo>
                <a:lnTo>
                  <a:pt x="1346708" y="1141857"/>
                </a:lnTo>
                <a:lnTo>
                  <a:pt x="1368171" y="1135252"/>
                </a:lnTo>
                <a:lnTo>
                  <a:pt x="1407922" y="1116711"/>
                </a:lnTo>
                <a:lnTo>
                  <a:pt x="1446657" y="1094232"/>
                </a:lnTo>
                <a:lnTo>
                  <a:pt x="1484122" y="1067181"/>
                </a:lnTo>
                <a:lnTo>
                  <a:pt x="1519174" y="1034796"/>
                </a:lnTo>
                <a:lnTo>
                  <a:pt x="1551305" y="999109"/>
                </a:lnTo>
                <a:lnTo>
                  <a:pt x="1579753" y="960120"/>
                </a:lnTo>
                <a:lnTo>
                  <a:pt x="1604137" y="919226"/>
                </a:lnTo>
                <a:lnTo>
                  <a:pt x="1624457" y="876300"/>
                </a:lnTo>
                <a:lnTo>
                  <a:pt x="1641094" y="831342"/>
                </a:lnTo>
                <a:lnTo>
                  <a:pt x="1647063" y="808227"/>
                </a:lnTo>
                <a:lnTo>
                  <a:pt x="1653539" y="785114"/>
                </a:lnTo>
                <a:lnTo>
                  <a:pt x="1657731" y="761238"/>
                </a:lnTo>
                <a:lnTo>
                  <a:pt x="1661287" y="738124"/>
                </a:lnTo>
                <a:lnTo>
                  <a:pt x="1663700" y="714375"/>
                </a:lnTo>
                <a:lnTo>
                  <a:pt x="1665986" y="666876"/>
                </a:lnTo>
                <a:lnTo>
                  <a:pt x="1663700" y="618617"/>
                </a:lnTo>
                <a:lnTo>
                  <a:pt x="1657731" y="571626"/>
                </a:lnTo>
                <a:lnTo>
                  <a:pt x="1641094" y="502285"/>
                </a:lnTo>
                <a:lnTo>
                  <a:pt x="1624457" y="457326"/>
                </a:lnTo>
                <a:lnTo>
                  <a:pt x="1604137" y="413766"/>
                </a:lnTo>
                <a:lnTo>
                  <a:pt x="1579753" y="372872"/>
                </a:lnTo>
                <a:lnTo>
                  <a:pt x="1551305" y="333883"/>
                </a:lnTo>
                <a:lnTo>
                  <a:pt x="1535811" y="315341"/>
                </a:lnTo>
                <a:lnTo>
                  <a:pt x="1252169" y="0"/>
                </a:lnTo>
                <a:close/>
              </a:path>
            </a:pathLst>
          </a:custGeom>
          <a:solidFill>
            <a:srgbClr val="0055A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405860" y="9088525"/>
            <a:ext cx="1882139" cy="1200150"/>
          </a:xfrm>
          <a:custGeom>
            <a:avLst/>
            <a:gdLst/>
            <a:ahLst/>
            <a:cxnLst/>
            <a:rect l="l" t="t" r="r" b="b"/>
            <a:pathLst>
              <a:path w="1882140" h="1200150">
                <a:moveTo>
                  <a:pt x="500253" y="0"/>
                </a:moveTo>
                <a:lnTo>
                  <a:pt x="452882" y="2044"/>
                </a:lnTo>
                <a:lnTo>
                  <a:pt x="404876" y="8864"/>
                </a:lnTo>
                <a:lnTo>
                  <a:pt x="358267" y="21145"/>
                </a:lnTo>
                <a:lnTo>
                  <a:pt x="289432" y="47066"/>
                </a:lnTo>
                <a:lnTo>
                  <a:pt x="246126" y="70256"/>
                </a:lnTo>
                <a:lnTo>
                  <a:pt x="204088" y="98234"/>
                </a:lnTo>
                <a:lnTo>
                  <a:pt x="164719" y="131648"/>
                </a:lnTo>
                <a:lnTo>
                  <a:pt x="128651" y="168490"/>
                </a:lnTo>
                <a:lnTo>
                  <a:pt x="96647" y="208737"/>
                </a:lnTo>
                <a:lnTo>
                  <a:pt x="69342" y="251028"/>
                </a:lnTo>
                <a:lnTo>
                  <a:pt x="46609" y="295376"/>
                </a:lnTo>
                <a:lnTo>
                  <a:pt x="27940" y="341756"/>
                </a:lnTo>
                <a:lnTo>
                  <a:pt x="21336" y="365632"/>
                </a:lnTo>
                <a:lnTo>
                  <a:pt x="13970" y="389508"/>
                </a:lnTo>
                <a:lnTo>
                  <a:pt x="9271" y="414070"/>
                </a:lnTo>
                <a:lnTo>
                  <a:pt x="5334" y="437946"/>
                </a:lnTo>
                <a:lnTo>
                  <a:pt x="2667" y="462495"/>
                </a:lnTo>
                <a:lnTo>
                  <a:pt x="0" y="511619"/>
                </a:lnTo>
                <a:lnTo>
                  <a:pt x="2667" y="561416"/>
                </a:lnTo>
                <a:lnTo>
                  <a:pt x="5334" y="585977"/>
                </a:lnTo>
                <a:lnTo>
                  <a:pt x="9271" y="609841"/>
                </a:lnTo>
                <a:lnTo>
                  <a:pt x="13970" y="633717"/>
                </a:lnTo>
                <a:lnTo>
                  <a:pt x="21336" y="658279"/>
                </a:lnTo>
                <a:lnTo>
                  <a:pt x="27940" y="681469"/>
                </a:lnTo>
                <a:lnTo>
                  <a:pt x="46609" y="727862"/>
                </a:lnTo>
                <a:lnTo>
                  <a:pt x="69342" y="772883"/>
                </a:lnTo>
                <a:lnTo>
                  <a:pt x="96647" y="815174"/>
                </a:lnTo>
                <a:lnTo>
                  <a:pt x="128651" y="855421"/>
                </a:lnTo>
                <a:lnTo>
                  <a:pt x="464311" y="1200059"/>
                </a:lnTo>
                <a:lnTo>
                  <a:pt x="1882140" y="1200059"/>
                </a:lnTo>
                <a:lnTo>
                  <a:pt x="855218" y="149390"/>
                </a:lnTo>
                <a:lnTo>
                  <a:pt x="817245" y="114604"/>
                </a:lnTo>
                <a:lnTo>
                  <a:pt x="776478" y="83908"/>
                </a:lnTo>
                <a:lnTo>
                  <a:pt x="734441" y="57975"/>
                </a:lnTo>
                <a:lnTo>
                  <a:pt x="666496" y="27965"/>
                </a:lnTo>
                <a:lnTo>
                  <a:pt x="643763" y="21145"/>
                </a:lnTo>
                <a:lnTo>
                  <a:pt x="620395" y="13639"/>
                </a:lnTo>
                <a:lnTo>
                  <a:pt x="597026" y="8864"/>
                </a:lnTo>
                <a:lnTo>
                  <a:pt x="573024" y="4775"/>
                </a:lnTo>
                <a:lnTo>
                  <a:pt x="549021" y="2044"/>
                </a:lnTo>
                <a:lnTo>
                  <a:pt x="525018" y="673"/>
                </a:lnTo>
                <a:lnTo>
                  <a:pt x="500253" y="0"/>
                </a:lnTo>
                <a:close/>
              </a:path>
            </a:pathLst>
          </a:custGeom>
          <a:solidFill>
            <a:srgbClr val="FECA3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9484614" y="3152393"/>
            <a:ext cx="49987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10635" algn="l"/>
              </a:tabLst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COMBO</a:t>
            </a:r>
            <a:r>
              <a:rPr sz="24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HOT</a:t>
            </a:r>
            <a:r>
              <a:rPr sz="24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WINGS</a:t>
            </a:r>
            <a:r>
              <a:rPr sz="24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24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SITIO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$</a:t>
            </a:r>
            <a:r>
              <a:rPr sz="2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22.900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9335261" y="2213559"/>
            <a:ext cx="521081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>
                <a:solidFill>
                  <a:srgbClr val="FFFFFF"/>
                </a:solidFill>
              </a:rPr>
              <a:t>Tarifa</a:t>
            </a:r>
            <a:r>
              <a:rPr sz="3600" spc="-155" dirty="0">
                <a:solidFill>
                  <a:srgbClr val="FFFFFF"/>
                </a:solidFill>
              </a:rPr>
              <a:t> </a:t>
            </a:r>
            <a:r>
              <a:rPr sz="3600" dirty="0">
                <a:solidFill>
                  <a:srgbClr val="FFFFFF"/>
                </a:solidFill>
              </a:rPr>
              <a:t>Convenio</a:t>
            </a:r>
            <a:r>
              <a:rPr sz="3600" spc="-165" dirty="0">
                <a:solidFill>
                  <a:srgbClr val="FFFFFF"/>
                </a:solidFill>
              </a:rPr>
              <a:t> </a:t>
            </a:r>
            <a:r>
              <a:rPr sz="3600" spc="-10" dirty="0">
                <a:solidFill>
                  <a:srgbClr val="FFFFFF"/>
                </a:solidFill>
              </a:rPr>
              <a:t>$21.500</a:t>
            </a:r>
            <a:endParaRPr sz="3600"/>
          </a:p>
        </p:txBody>
      </p:sp>
      <p:sp>
        <p:nvSpPr>
          <p:cNvPr id="18" name="object 18"/>
          <p:cNvSpPr/>
          <p:nvPr/>
        </p:nvSpPr>
        <p:spPr>
          <a:xfrm>
            <a:off x="9255252" y="3013328"/>
            <a:ext cx="6642100" cy="0"/>
          </a:xfrm>
          <a:custGeom>
            <a:avLst/>
            <a:gdLst/>
            <a:ahLst/>
            <a:cxnLst/>
            <a:rect l="l" t="t" r="r" b="b"/>
            <a:pathLst>
              <a:path w="6642100">
                <a:moveTo>
                  <a:pt x="0" y="0"/>
                </a:moveTo>
                <a:lnTo>
                  <a:pt x="6641846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188976" y="1438655"/>
            <a:ext cx="3009900" cy="1555750"/>
            <a:chOff x="188976" y="1438655"/>
            <a:chExt cx="3009900" cy="1555750"/>
          </a:xfrm>
          <a:solidFill>
            <a:srgbClr val="FECA34"/>
          </a:solidFill>
        </p:grpSpPr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976" y="1438655"/>
              <a:ext cx="3009519" cy="1555623"/>
            </a:xfrm>
            <a:prstGeom prst="rect">
              <a:avLst/>
            </a:prstGeom>
            <a:grpFill/>
          </p:spPr>
        </p:pic>
        <p:sp>
          <p:nvSpPr>
            <p:cNvPr id="21" name="object 21"/>
            <p:cNvSpPr/>
            <p:nvPr/>
          </p:nvSpPr>
          <p:spPr>
            <a:xfrm>
              <a:off x="215557" y="1464817"/>
              <a:ext cx="2912745" cy="1459230"/>
            </a:xfrm>
            <a:custGeom>
              <a:avLst/>
              <a:gdLst/>
              <a:ahLst/>
              <a:cxnLst/>
              <a:rect l="l" t="t" r="r" b="b"/>
              <a:pathLst>
                <a:path w="2912745" h="1459230">
                  <a:moveTo>
                    <a:pt x="2816694" y="0"/>
                  </a:moveTo>
                  <a:lnTo>
                    <a:pt x="96075" y="0"/>
                  </a:lnTo>
                  <a:lnTo>
                    <a:pt x="58674" y="7493"/>
                  </a:lnTo>
                  <a:lnTo>
                    <a:pt x="28143" y="28194"/>
                  </a:lnTo>
                  <a:lnTo>
                    <a:pt x="7543" y="58674"/>
                  </a:lnTo>
                  <a:lnTo>
                    <a:pt x="0" y="96138"/>
                  </a:lnTo>
                  <a:lnTo>
                    <a:pt x="0" y="1363091"/>
                  </a:lnTo>
                  <a:lnTo>
                    <a:pt x="7543" y="1400428"/>
                  </a:lnTo>
                  <a:lnTo>
                    <a:pt x="28143" y="1430908"/>
                  </a:lnTo>
                  <a:lnTo>
                    <a:pt x="58674" y="1451609"/>
                  </a:lnTo>
                  <a:lnTo>
                    <a:pt x="96075" y="1459102"/>
                  </a:lnTo>
                  <a:lnTo>
                    <a:pt x="2816694" y="1459102"/>
                  </a:lnTo>
                  <a:lnTo>
                    <a:pt x="2854032" y="1451609"/>
                  </a:lnTo>
                  <a:lnTo>
                    <a:pt x="2884512" y="1430908"/>
                  </a:lnTo>
                  <a:lnTo>
                    <a:pt x="2905213" y="1400428"/>
                  </a:lnTo>
                  <a:lnTo>
                    <a:pt x="2912706" y="1363091"/>
                  </a:lnTo>
                  <a:lnTo>
                    <a:pt x="2912706" y="96138"/>
                  </a:lnTo>
                  <a:lnTo>
                    <a:pt x="2905213" y="58674"/>
                  </a:lnTo>
                  <a:lnTo>
                    <a:pt x="2884512" y="28194"/>
                  </a:lnTo>
                  <a:lnTo>
                    <a:pt x="2854032" y="7493"/>
                  </a:lnTo>
                  <a:lnTo>
                    <a:pt x="281669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549960" y="2321178"/>
            <a:ext cx="1644014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3D3D3D"/>
                </a:solidFill>
                <a:latin typeface="Arial"/>
                <a:cs typeface="Arial"/>
              </a:rPr>
              <a:t>Bono</a:t>
            </a:r>
            <a:r>
              <a:rPr sz="2200" b="1" spc="-7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22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35788" y="2105786"/>
            <a:ext cx="2451735" cy="26670"/>
          </a:xfrm>
          <a:custGeom>
            <a:avLst/>
            <a:gdLst/>
            <a:ahLst/>
            <a:cxnLst/>
            <a:rect l="l" t="t" r="r" b="b"/>
            <a:pathLst>
              <a:path w="2451735" h="26669">
                <a:moveTo>
                  <a:pt x="0" y="26669"/>
                </a:moveTo>
                <a:lnTo>
                  <a:pt x="2451227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94791" y="1672843"/>
            <a:ext cx="212598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3D3D3D"/>
                </a:solidFill>
                <a:latin typeface="Arial"/>
                <a:cs typeface="Arial"/>
              </a:rPr>
              <a:t>A</a:t>
            </a:r>
            <a:r>
              <a:rPr sz="2200" b="1" spc="-13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3D3D3D"/>
                </a:solidFill>
                <a:latin typeface="Arial"/>
                <a:cs typeface="Arial"/>
              </a:rPr>
              <a:t>nivel</a:t>
            </a:r>
            <a:r>
              <a:rPr sz="2200" b="1" spc="-6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3D3D3D"/>
                </a:solidFill>
                <a:latin typeface="Arial"/>
                <a:cs typeface="Arial"/>
              </a:rPr>
              <a:t>nacional</a:t>
            </a:r>
            <a:endParaRPr sz="22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176398" y="7578343"/>
            <a:ext cx="4787265" cy="60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b="1" dirty="0">
                <a:solidFill>
                  <a:srgbClr val="3D3D3D"/>
                </a:solidFill>
                <a:latin typeface="Arial"/>
                <a:cs typeface="Arial"/>
              </a:rPr>
              <a:t>COMBO</a:t>
            </a:r>
            <a:r>
              <a:rPr sz="3800" b="1" spc="-6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800" b="1" dirty="0">
                <a:solidFill>
                  <a:srgbClr val="3D3D3D"/>
                </a:solidFill>
                <a:latin typeface="Arial"/>
                <a:cs typeface="Arial"/>
              </a:rPr>
              <a:t>HOT</a:t>
            </a:r>
            <a:r>
              <a:rPr sz="3800" b="1" spc="-2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800" b="1" spc="-10" dirty="0">
                <a:solidFill>
                  <a:srgbClr val="3D3D3D"/>
                </a:solidFill>
                <a:latin typeface="Arial"/>
                <a:cs typeface="Arial"/>
              </a:rPr>
              <a:t>WINGS</a:t>
            </a:r>
            <a:endParaRPr sz="3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08125"/>
            <a:ext cx="16355694" cy="4813300"/>
            <a:chOff x="0" y="1008125"/>
            <a:chExt cx="16355694" cy="4813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08125"/>
              <a:ext cx="9853167" cy="48127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47276" y="1554479"/>
              <a:ext cx="6907910" cy="37638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473691" y="1581276"/>
              <a:ext cx="6810375" cy="3666490"/>
            </a:xfrm>
            <a:custGeom>
              <a:avLst/>
              <a:gdLst/>
              <a:ahLst/>
              <a:cxnLst/>
              <a:rect l="l" t="t" r="r" b="b"/>
              <a:pathLst>
                <a:path w="6810375" h="3666490">
                  <a:moveTo>
                    <a:pt x="6568948" y="0"/>
                  </a:moveTo>
                  <a:lnTo>
                    <a:pt x="241426" y="0"/>
                  </a:lnTo>
                  <a:lnTo>
                    <a:pt x="192785" y="4952"/>
                  </a:lnTo>
                  <a:lnTo>
                    <a:pt x="147447" y="18923"/>
                  </a:lnTo>
                  <a:lnTo>
                    <a:pt x="106425" y="41275"/>
                  </a:lnTo>
                  <a:lnTo>
                    <a:pt x="70738" y="70739"/>
                  </a:lnTo>
                  <a:lnTo>
                    <a:pt x="41275" y="106425"/>
                  </a:lnTo>
                  <a:lnTo>
                    <a:pt x="18923" y="147447"/>
                  </a:lnTo>
                  <a:lnTo>
                    <a:pt x="4952" y="192786"/>
                  </a:lnTo>
                  <a:lnTo>
                    <a:pt x="0" y="241426"/>
                  </a:lnTo>
                  <a:lnTo>
                    <a:pt x="0" y="3425063"/>
                  </a:lnTo>
                  <a:lnTo>
                    <a:pt x="4952" y="3473704"/>
                  </a:lnTo>
                  <a:lnTo>
                    <a:pt x="18923" y="3519043"/>
                  </a:lnTo>
                  <a:lnTo>
                    <a:pt x="41275" y="3560064"/>
                  </a:lnTo>
                  <a:lnTo>
                    <a:pt x="70738" y="3595751"/>
                  </a:lnTo>
                  <a:lnTo>
                    <a:pt x="106425" y="3625215"/>
                  </a:lnTo>
                  <a:lnTo>
                    <a:pt x="147447" y="3647567"/>
                  </a:lnTo>
                  <a:lnTo>
                    <a:pt x="192785" y="3661537"/>
                  </a:lnTo>
                  <a:lnTo>
                    <a:pt x="241426" y="3666490"/>
                  </a:lnTo>
                  <a:lnTo>
                    <a:pt x="6568948" y="3666490"/>
                  </a:lnTo>
                  <a:lnTo>
                    <a:pt x="6617588" y="3661537"/>
                  </a:lnTo>
                  <a:lnTo>
                    <a:pt x="6662927" y="3647567"/>
                  </a:lnTo>
                  <a:lnTo>
                    <a:pt x="6703948" y="3625215"/>
                  </a:lnTo>
                  <a:lnTo>
                    <a:pt x="6739636" y="3595751"/>
                  </a:lnTo>
                  <a:lnTo>
                    <a:pt x="6769100" y="3560064"/>
                  </a:lnTo>
                  <a:lnTo>
                    <a:pt x="6791452" y="3519043"/>
                  </a:lnTo>
                  <a:lnTo>
                    <a:pt x="6805421" y="3473704"/>
                  </a:lnTo>
                  <a:lnTo>
                    <a:pt x="6810375" y="3425063"/>
                  </a:lnTo>
                  <a:lnTo>
                    <a:pt x="6810375" y="241426"/>
                  </a:lnTo>
                  <a:lnTo>
                    <a:pt x="6805421" y="192786"/>
                  </a:lnTo>
                  <a:lnTo>
                    <a:pt x="6791452" y="147447"/>
                  </a:lnTo>
                  <a:lnTo>
                    <a:pt x="6769100" y="106425"/>
                  </a:lnTo>
                  <a:lnTo>
                    <a:pt x="6739636" y="70739"/>
                  </a:lnTo>
                  <a:lnTo>
                    <a:pt x="6703948" y="41275"/>
                  </a:lnTo>
                  <a:lnTo>
                    <a:pt x="6662927" y="18923"/>
                  </a:lnTo>
                  <a:lnTo>
                    <a:pt x="6617588" y="4952"/>
                  </a:lnTo>
                  <a:lnTo>
                    <a:pt x="6568948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153013" y="3641851"/>
              <a:ext cx="4636770" cy="0"/>
            </a:xfrm>
            <a:custGeom>
              <a:avLst/>
              <a:gdLst/>
              <a:ahLst/>
              <a:cxnLst/>
              <a:rect l="l" t="t" r="r" b="b"/>
              <a:pathLst>
                <a:path w="4636769">
                  <a:moveTo>
                    <a:pt x="0" y="0"/>
                  </a:moveTo>
                  <a:lnTo>
                    <a:pt x="4636261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0924793" y="1856211"/>
            <a:ext cx="5038090" cy="2729230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Descuento</a:t>
            </a:r>
            <a:r>
              <a:rPr sz="2400" spc="-1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sobre</a:t>
            </a:r>
            <a:r>
              <a:rPr sz="2400" spc="-1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valor</a:t>
            </a:r>
            <a:r>
              <a:rPr sz="2400" spc="-1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400" spc="-1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heladerías.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170"/>
              </a:spcBef>
            </a:pP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3200" b="1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$14.500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925"/>
              </a:spcBef>
            </a:pPr>
            <a:r>
              <a:rPr sz="2400" spc="-5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rango</a:t>
            </a:r>
            <a:r>
              <a:rPr sz="2400" spc="-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40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heladerías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$14.600</a:t>
            </a:r>
            <a:r>
              <a:rPr sz="2400" spc="-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–</a:t>
            </a:r>
            <a:r>
              <a:rPr sz="24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18.600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93" y="0"/>
            <a:ext cx="1297940" cy="803910"/>
          </a:xfrm>
          <a:custGeom>
            <a:avLst/>
            <a:gdLst/>
            <a:ahLst/>
            <a:cxnLst/>
            <a:rect l="l" t="t" r="r" b="b"/>
            <a:pathLst>
              <a:path w="1297940" h="803910">
                <a:moveTo>
                  <a:pt x="987609" y="0"/>
                </a:moveTo>
                <a:lnTo>
                  <a:pt x="0" y="0"/>
                </a:lnTo>
                <a:lnTo>
                  <a:pt x="702062" y="702182"/>
                </a:lnTo>
                <a:lnTo>
                  <a:pt x="742486" y="736980"/>
                </a:lnTo>
                <a:lnTo>
                  <a:pt x="786174" y="764413"/>
                </a:lnTo>
                <a:lnTo>
                  <a:pt x="833570" y="784860"/>
                </a:lnTo>
                <a:lnTo>
                  <a:pt x="881906" y="797814"/>
                </a:lnTo>
                <a:lnTo>
                  <a:pt x="932097" y="803401"/>
                </a:lnTo>
                <a:lnTo>
                  <a:pt x="949280" y="803910"/>
                </a:lnTo>
                <a:lnTo>
                  <a:pt x="965549" y="803401"/>
                </a:lnTo>
                <a:lnTo>
                  <a:pt x="1015739" y="797814"/>
                </a:lnTo>
                <a:lnTo>
                  <a:pt x="1065002" y="784860"/>
                </a:lnTo>
                <a:lnTo>
                  <a:pt x="1111472" y="764413"/>
                </a:lnTo>
                <a:lnTo>
                  <a:pt x="1155617" y="736980"/>
                </a:lnTo>
                <a:lnTo>
                  <a:pt x="1196041" y="702182"/>
                </a:lnTo>
                <a:lnTo>
                  <a:pt x="1230433" y="661797"/>
                </a:lnTo>
                <a:lnTo>
                  <a:pt x="1257852" y="618109"/>
                </a:lnTo>
                <a:lnTo>
                  <a:pt x="1278312" y="571246"/>
                </a:lnTo>
                <a:lnTo>
                  <a:pt x="1282884" y="554990"/>
                </a:lnTo>
                <a:lnTo>
                  <a:pt x="1288091" y="538606"/>
                </a:lnTo>
                <a:lnTo>
                  <a:pt x="1291266" y="521970"/>
                </a:lnTo>
                <a:lnTo>
                  <a:pt x="1294060" y="505714"/>
                </a:lnTo>
                <a:lnTo>
                  <a:pt x="1295965" y="488950"/>
                </a:lnTo>
                <a:lnTo>
                  <a:pt x="1297870" y="455549"/>
                </a:lnTo>
                <a:lnTo>
                  <a:pt x="1295965" y="421640"/>
                </a:lnTo>
                <a:lnTo>
                  <a:pt x="1294060" y="404875"/>
                </a:lnTo>
                <a:lnTo>
                  <a:pt x="1291266" y="388620"/>
                </a:lnTo>
                <a:lnTo>
                  <a:pt x="1288091" y="372364"/>
                </a:lnTo>
                <a:lnTo>
                  <a:pt x="1282884" y="355600"/>
                </a:lnTo>
                <a:lnTo>
                  <a:pt x="1278312" y="339851"/>
                </a:lnTo>
                <a:lnTo>
                  <a:pt x="1257852" y="292480"/>
                </a:lnTo>
                <a:lnTo>
                  <a:pt x="1230433" y="248793"/>
                </a:lnTo>
                <a:lnTo>
                  <a:pt x="1196041" y="208406"/>
                </a:lnTo>
                <a:lnTo>
                  <a:pt x="987609" y="0"/>
                </a:lnTo>
                <a:close/>
              </a:path>
            </a:pathLst>
          </a:custGeom>
          <a:solidFill>
            <a:srgbClr val="0055A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378077" y="6808672"/>
            <a:ext cx="4107179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dirty="0">
                <a:solidFill>
                  <a:srgbClr val="3D3D3D"/>
                </a:solidFill>
                <a:latin typeface="Arial"/>
                <a:cs typeface="Arial"/>
              </a:rPr>
              <a:t>2</a:t>
            </a:r>
            <a:r>
              <a:rPr sz="4800" b="1" spc="-20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4800" b="1" dirty="0">
                <a:solidFill>
                  <a:srgbClr val="3D3D3D"/>
                </a:solidFill>
                <a:latin typeface="Arial"/>
                <a:cs typeface="Arial"/>
              </a:rPr>
              <a:t>conos</a:t>
            </a:r>
            <a:r>
              <a:rPr sz="4800" b="1" spc="-11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4800" b="1" spc="-25" dirty="0">
                <a:solidFill>
                  <a:srgbClr val="3D3D3D"/>
                </a:solidFill>
                <a:latin typeface="Arial"/>
                <a:cs typeface="Arial"/>
              </a:rPr>
              <a:t>de</a:t>
            </a:r>
            <a:endParaRPr sz="4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4800" b="1" dirty="0">
                <a:solidFill>
                  <a:srgbClr val="3D3D3D"/>
                </a:solidFill>
                <a:latin typeface="Arial"/>
                <a:cs typeface="Arial"/>
              </a:rPr>
              <a:t>1</a:t>
            </a:r>
            <a:r>
              <a:rPr sz="4800" b="1" spc="-13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4800" b="1" dirty="0">
                <a:solidFill>
                  <a:srgbClr val="3D3D3D"/>
                </a:solidFill>
                <a:latin typeface="Arial"/>
                <a:cs typeface="Arial"/>
              </a:rPr>
              <a:t>bola</a:t>
            </a:r>
            <a:r>
              <a:rPr sz="4800" b="1" spc="-114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4800" b="1" spc="-10" dirty="0">
                <a:solidFill>
                  <a:srgbClr val="3D3D3D"/>
                </a:solidFill>
                <a:latin typeface="Arial"/>
                <a:cs typeface="Arial"/>
              </a:rPr>
              <a:t>90grms</a:t>
            </a:r>
            <a:endParaRPr sz="4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14818" y="6503923"/>
            <a:ext cx="8841105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</a:tabLst>
            </a:pPr>
            <a:r>
              <a:rPr sz="2000" spc="-10" dirty="0">
                <a:latin typeface="Arial MT"/>
                <a:cs typeface="Arial MT"/>
              </a:rPr>
              <a:t>Redención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todos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los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puntos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venta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nivel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nacional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presentando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bono.</a:t>
            </a:r>
            <a:endParaRPr sz="20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sz="2000" dirty="0">
                <a:latin typeface="Arial MT"/>
                <a:cs typeface="Arial MT"/>
              </a:rPr>
              <a:t>Este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bono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es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válido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solo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por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el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producto</a:t>
            </a:r>
            <a:r>
              <a:rPr sz="2000" spc="-1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referencia</a:t>
            </a:r>
            <a:endParaRPr sz="20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sz="2000" dirty="0">
                <a:latin typeface="Arial MT"/>
                <a:cs typeface="Arial MT"/>
              </a:rPr>
              <a:t>Sujeto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disponibilidad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sabores.</a:t>
            </a:r>
            <a:endParaRPr sz="20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sz="2000" dirty="0">
                <a:latin typeface="Arial MT"/>
                <a:cs typeface="Arial MT"/>
              </a:rPr>
              <a:t>Válido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para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sabores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tradicionales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exclusivos.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14818" y="8027923"/>
            <a:ext cx="888174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endParaRPr sz="20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debe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presentar</a:t>
            </a:r>
            <a:r>
              <a:rPr sz="2000" b="1" spc="-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bono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en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los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puntos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venta,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aplica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nivel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Nacional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excepto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San</a:t>
            </a:r>
            <a:r>
              <a:rPr sz="2000" b="1" spc="-10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Andrés,</a:t>
            </a:r>
            <a:r>
              <a:rPr sz="2000" b="1" spc="-1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Aeropuerto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y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Corferias.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362680" y="9088525"/>
            <a:ext cx="1925320" cy="1200150"/>
          </a:xfrm>
          <a:custGeom>
            <a:avLst/>
            <a:gdLst/>
            <a:ahLst/>
            <a:cxnLst/>
            <a:rect l="l" t="t" r="r" b="b"/>
            <a:pathLst>
              <a:path w="1925319" h="1200150">
                <a:moveTo>
                  <a:pt x="511809" y="0"/>
                </a:moveTo>
                <a:lnTo>
                  <a:pt x="463423" y="2044"/>
                </a:lnTo>
                <a:lnTo>
                  <a:pt x="414273" y="8864"/>
                </a:lnTo>
                <a:lnTo>
                  <a:pt x="366521" y="21145"/>
                </a:lnTo>
                <a:lnTo>
                  <a:pt x="296163" y="47066"/>
                </a:lnTo>
                <a:lnTo>
                  <a:pt x="251840" y="70256"/>
                </a:lnTo>
                <a:lnTo>
                  <a:pt x="208787" y="98234"/>
                </a:lnTo>
                <a:lnTo>
                  <a:pt x="168528" y="131648"/>
                </a:lnTo>
                <a:lnTo>
                  <a:pt x="131698" y="168490"/>
                </a:lnTo>
                <a:lnTo>
                  <a:pt x="98932" y="208737"/>
                </a:lnTo>
                <a:lnTo>
                  <a:pt x="70992" y="251028"/>
                </a:lnTo>
                <a:lnTo>
                  <a:pt x="47751" y="295376"/>
                </a:lnTo>
                <a:lnTo>
                  <a:pt x="28701" y="341756"/>
                </a:lnTo>
                <a:lnTo>
                  <a:pt x="21843" y="365632"/>
                </a:lnTo>
                <a:lnTo>
                  <a:pt x="14350" y="389508"/>
                </a:lnTo>
                <a:lnTo>
                  <a:pt x="9525" y="414070"/>
                </a:lnTo>
                <a:lnTo>
                  <a:pt x="5460" y="437946"/>
                </a:lnTo>
                <a:lnTo>
                  <a:pt x="2666" y="462495"/>
                </a:lnTo>
                <a:lnTo>
                  <a:pt x="0" y="511619"/>
                </a:lnTo>
                <a:lnTo>
                  <a:pt x="2666" y="561416"/>
                </a:lnTo>
                <a:lnTo>
                  <a:pt x="9525" y="609841"/>
                </a:lnTo>
                <a:lnTo>
                  <a:pt x="28701" y="681469"/>
                </a:lnTo>
                <a:lnTo>
                  <a:pt x="47751" y="727862"/>
                </a:lnTo>
                <a:lnTo>
                  <a:pt x="70992" y="772883"/>
                </a:lnTo>
                <a:lnTo>
                  <a:pt x="98932" y="815174"/>
                </a:lnTo>
                <a:lnTo>
                  <a:pt x="131698" y="855421"/>
                </a:lnTo>
                <a:lnTo>
                  <a:pt x="474979" y="1200059"/>
                </a:lnTo>
                <a:lnTo>
                  <a:pt x="1925319" y="1200059"/>
                </a:lnTo>
                <a:lnTo>
                  <a:pt x="874902" y="149390"/>
                </a:lnTo>
                <a:lnTo>
                  <a:pt x="836040" y="114604"/>
                </a:lnTo>
                <a:lnTo>
                  <a:pt x="794384" y="83908"/>
                </a:lnTo>
                <a:lnTo>
                  <a:pt x="751331" y="57975"/>
                </a:lnTo>
                <a:lnTo>
                  <a:pt x="681735" y="27965"/>
                </a:lnTo>
                <a:lnTo>
                  <a:pt x="658494" y="21145"/>
                </a:lnTo>
                <a:lnTo>
                  <a:pt x="634618" y="13639"/>
                </a:lnTo>
                <a:lnTo>
                  <a:pt x="610742" y="8864"/>
                </a:lnTo>
                <a:lnTo>
                  <a:pt x="586231" y="4775"/>
                </a:lnTo>
                <a:lnTo>
                  <a:pt x="561593" y="2044"/>
                </a:lnTo>
                <a:lnTo>
                  <a:pt x="537082" y="673"/>
                </a:lnTo>
                <a:lnTo>
                  <a:pt x="511809" y="0"/>
                </a:lnTo>
                <a:close/>
              </a:path>
            </a:pathLst>
          </a:custGeom>
          <a:solidFill>
            <a:srgbClr val="FECA3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0" y="954785"/>
            <a:ext cx="4848860" cy="5504180"/>
            <a:chOff x="0" y="954785"/>
            <a:chExt cx="4848860" cy="5504180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9591" y="4534534"/>
              <a:ext cx="3549015" cy="192443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326515" y="4561585"/>
              <a:ext cx="3451860" cy="1826895"/>
            </a:xfrm>
            <a:custGeom>
              <a:avLst/>
              <a:gdLst/>
              <a:ahLst/>
              <a:cxnLst/>
              <a:rect l="l" t="t" r="r" b="b"/>
              <a:pathLst>
                <a:path w="3451860" h="1826895">
                  <a:moveTo>
                    <a:pt x="3331464" y="0"/>
                  </a:moveTo>
                  <a:lnTo>
                    <a:pt x="120268" y="0"/>
                  </a:lnTo>
                  <a:lnTo>
                    <a:pt x="73406" y="9398"/>
                  </a:lnTo>
                  <a:lnTo>
                    <a:pt x="35178" y="35179"/>
                  </a:lnTo>
                  <a:lnTo>
                    <a:pt x="9397" y="73406"/>
                  </a:lnTo>
                  <a:lnTo>
                    <a:pt x="0" y="120269"/>
                  </a:lnTo>
                  <a:lnTo>
                    <a:pt x="0" y="1706626"/>
                  </a:lnTo>
                  <a:lnTo>
                    <a:pt x="9397" y="1753362"/>
                  </a:lnTo>
                  <a:lnTo>
                    <a:pt x="35178" y="1791589"/>
                  </a:lnTo>
                  <a:lnTo>
                    <a:pt x="73406" y="1817370"/>
                  </a:lnTo>
                  <a:lnTo>
                    <a:pt x="120268" y="1826895"/>
                  </a:lnTo>
                  <a:lnTo>
                    <a:pt x="3331464" y="1826895"/>
                  </a:lnTo>
                  <a:lnTo>
                    <a:pt x="3378327" y="1817370"/>
                  </a:lnTo>
                  <a:lnTo>
                    <a:pt x="3416554" y="1791589"/>
                  </a:lnTo>
                  <a:lnTo>
                    <a:pt x="3442335" y="1753362"/>
                  </a:lnTo>
                  <a:lnTo>
                    <a:pt x="3451860" y="1706626"/>
                  </a:lnTo>
                  <a:lnTo>
                    <a:pt x="3451860" y="120269"/>
                  </a:lnTo>
                  <a:lnTo>
                    <a:pt x="3442335" y="73406"/>
                  </a:lnTo>
                  <a:lnTo>
                    <a:pt x="3416554" y="35179"/>
                  </a:lnTo>
                  <a:lnTo>
                    <a:pt x="3378327" y="9398"/>
                  </a:lnTo>
                  <a:lnTo>
                    <a:pt x="3331464" y="0"/>
                  </a:lnTo>
                  <a:close/>
                </a:path>
              </a:pathLst>
            </a:custGeom>
            <a:solidFill>
              <a:srgbClr val="FECA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14246" y="5430646"/>
              <a:ext cx="2234565" cy="0"/>
            </a:xfrm>
            <a:custGeom>
              <a:avLst/>
              <a:gdLst/>
              <a:ahLst/>
              <a:cxnLst/>
              <a:rect l="l" t="t" r="r" b="b"/>
              <a:pathLst>
                <a:path w="2234565">
                  <a:moveTo>
                    <a:pt x="0" y="0"/>
                  </a:moveTo>
                  <a:lnTo>
                    <a:pt x="2234311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954785"/>
              <a:ext cx="2766440" cy="2078354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681352" y="4839969"/>
            <a:ext cx="2381250" cy="1330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D3D3D"/>
                </a:solidFill>
                <a:latin typeface="Arial"/>
                <a:cs typeface="Arial"/>
              </a:rPr>
              <a:t>A</a:t>
            </a:r>
            <a:r>
              <a:rPr sz="2400" b="1" spc="-11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3D3D3D"/>
                </a:solidFill>
                <a:latin typeface="Arial"/>
                <a:cs typeface="Arial"/>
              </a:rPr>
              <a:t>nivel</a:t>
            </a:r>
            <a:r>
              <a:rPr sz="2400" b="1" spc="-6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nacional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95"/>
              </a:spcBef>
            </a:pP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Bono</a:t>
            </a:r>
            <a:r>
              <a:rPr sz="3200" b="1" spc="-6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07998"/>
            <a:ext cx="16946880" cy="5241925"/>
            <a:chOff x="0" y="1007998"/>
            <a:chExt cx="16946880" cy="5241925"/>
          </a:xfrm>
        </p:grpSpPr>
        <p:sp>
          <p:nvSpPr>
            <p:cNvPr id="3" name="object 3"/>
            <p:cNvSpPr/>
            <p:nvPr/>
          </p:nvSpPr>
          <p:spPr>
            <a:xfrm>
              <a:off x="0" y="1008125"/>
              <a:ext cx="10731500" cy="5241925"/>
            </a:xfrm>
            <a:custGeom>
              <a:avLst/>
              <a:gdLst/>
              <a:ahLst/>
              <a:cxnLst/>
              <a:rect l="l" t="t" r="r" b="b"/>
              <a:pathLst>
                <a:path w="10731500" h="5241925">
                  <a:moveTo>
                    <a:pt x="10416286" y="0"/>
                  </a:moveTo>
                  <a:lnTo>
                    <a:pt x="315239" y="0"/>
                  </a:lnTo>
                  <a:lnTo>
                    <a:pt x="268655" y="3428"/>
                  </a:lnTo>
                  <a:lnTo>
                    <a:pt x="224193" y="13335"/>
                  </a:lnTo>
                  <a:lnTo>
                    <a:pt x="182346" y="29337"/>
                  </a:lnTo>
                  <a:lnTo>
                    <a:pt x="143586" y="50800"/>
                  </a:lnTo>
                  <a:lnTo>
                    <a:pt x="108417" y="77343"/>
                  </a:lnTo>
                  <a:lnTo>
                    <a:pt x="77321" y="108458"/>
                  </a:lnTo>
                  <a:lnTo>
                    <a:pt x="50786" y="143510"/>
                  </a:lnTo>
                  <a:lnTo>
                    <a:pt x="29297" y="182372"/>
                  </a:lnTo>
                  <a:lnTo>
                    <a:pt x="13346" y="224154"/>
                  </a:lnTo>
                  <a:lnTo>
                    <a:pt x="3417" y="268604"/>
                  </a:lnTo>
                  <a:lnTo>
                    <a:pt x="0" y="315214"/>
                  </a:lnTo>
                  <a:lnTo>
                    <a:pt x="0" y="4926584"/>
                  </a:lnTo>
                  <a:lnTo>
                    <a:pt x="3417" y="4973193"/>
                  </a:lnTo>
                  <a:lnTo>
                    <a:pt x="13346" y="5017643"/>
                  </a:lnTo>
                  <a:lnTo>
                    <a:pt x="29297" y="5059426"/>
                  </a:lnTo>
                  <a:lnTo>
                    <a:pt x="50786" y="5098288"/>
                  </a:lnTo>
                  <a:lnTo>
                    <a:pt x="77321" y="5133340"/>
                  </a:lnTo>
                  <a:lnTo>
                    <a:pt x="108417" y="5164455"/>
                  </a:lnTo>
                  <a:lnTo>
                    <a:pt x="143586" y="5190998"/>
                  </a:lnTo>
                  <a:lnTo>
                    <a:pt x="182346" y="5212461"/>
                  </a:lnTo>
                  <a:lnTo>
                    <a:pt x="224193" y="5228463"/>
                  </a:lnTo>
                  <a:lnTo>
                    <a:pt x="268655" y="5238369"/>
                  </a:lnTo>
                  <a:lnTo>
                    <a:pt x="315239" y="5241798"/>
                  </a:lnTo>
                  <a:lnTo>
                    <a:pt x="10416286" y="5241798"/>
                  </a:lnTo>
                  <a:lnTo>
                    <a:pt x="10462895" y="5238369"/>
                  </a:lnTo>
                  <a:lnTo>
                    <a:pt x="10507345" y="5228463"/>
                  </a:lnTo>
                  <a:lnTo>
                    <a:pt x="10549128" y="5212461"/>
                  </a:lnTo>
                  <a:lnTo>
                    <a:pt x="10587990" y="5190998"/>
                  </a:lnTo>
                  <a:lnTo>
                    <a:pt x="10623042" y="5164455"/>
                  </a:lnTo>
                  <a:lnTo>
                    <a:pt x="10654157" y="5133340"/>
                  </a:lnTo>
                  <a:lnTo>
                    <a:pt x="10680700" y="5098288"/>
                  </a:lnTo>
                  <a:lnTo>
                    <a:pt x="10702163" y="5059426"/>
                  </a:lnTo>
                  <a:lnTo>
                    <a:pt x="10718165" y="5017643"/>
                  </a:lnTo>
                  <a:lnTo>
                    <a:pt x="10728071" y="4973193"/>
                  </a:lnTo>
                  <a:lnTo>
                    <a:pt x="10731500" y="4926584"/>
                  </a:lnTo>
                  <a:lnTo>
                    <a:pt x="10731500" y="315214"/>
                  </a:lnTo>
                  <a:lnTo>
                    <a:pt x="10728071" y="268604"/>
                  </a:lnTo>
                  <a:lnTo>
                    <a:pt x="10718165" y="224154"/>
                  </a:lnTo>
                  <a:lnTo>
                    <a:pt x="10702163" y="182372"/>
                  </a:lnTo>
                  <a:lnTo>
                    <a:pt x="10680700" y="143510"/>
                  </a:lnTo>
                  <a:lnTo>
                    <a:pt x="10654157" y="108458"/>
                  </a:lnTo>
                  <a:lnTo>
                    <a:pt x="10623042" y="77343"/>
                  </a:lnTo>
                  <a:lnTo>
                    <a:pt x="10587990" y="50800"/>
                  </a:lnTo>
                  <a:lnTo>
                    <a:pt x="10549128" y="29337"/>
                  </a:lnTo>
                  <a:lnTo>
                    <a:pt x="10507345" y="13335"/>
                  </a:lnTo>
                  <a:lnTo>
                    <a:pt x="10462895" y="3428"/>
                  </a:lnTo>
                  <a:lnTo>
                    <a:pt x="10416286" y="0"/>
                  </a:lnTo>
                  <a:close/>
                </a:path>
              </a:pathLst>
            </a:custGeom>
            <a:solidFill>
              <a:srgbClr val="EBF6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7917" y="1007998"/>
              <a:ext cx="7301610" cy="52419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40111" y="2042159"/>
              <a:ext cx="6906386" cy="37638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066019" y="2068448"/>
              <a:ext cx="6810375" cy="3667125"/>
            </a:xfrm>
            <a:custGeom>
              <a:avLst/>
              <a:gdLst/>
              <a:ahLst/>
              <a:cxnLst/>
              <a:rect l="l" t="t" r="r" b="b"/>
              <a:pathLst>
                <a:path w="6810375" h="3667125">
                  <a:moveTo>
                    <a:pt x="6568820" y="0"/>
                  </a:moveTo>
                  <a:lnTo>
                    <a:pt x="241426" y="0"/>
                  </a:lnTo>
                  <a:lnTo>
                    <a:pt x="192785" y="4952"/>
                  </a:lnTo>
                  <a:lnTo>
                    <a:pt x="147447" y="18923"/>
                  </a:lnTo>
                  <a:lnTo>
                    <a:pt x="106425" y="41275"/>
                  </a:lnTo>
                  <a:lnTo>
                    <a:pt x="70738" y="70739"/>
                  </a:lnTo>
                  <a:lnTo>
                    <a:pt x="41275" y="106425"/>
                  </a:lnTo>
                  <a:lnTo>
                    <a:pt x="18923" y="147447"/>
                  </a:lnTo>
                  <a:lnTo>
                    <a:pt x="4952" y="192786"/>
                  </a:lnTo>
                  <a:lnTo>
                    <a:pt x="0" y="241426"/>
                  </a:lnTo>
                  <a:lnTo>
                    <a:pt x="0" y="3425190"/>
                  </a:lnTo>
                  <a:lnTo>
                    <a:pt x="4952" y="3473831"/>
                  </a:lnTo>
                  <a:lnTo>
                    <a:pt x="18923" y="3519170"/>
                  </a:lnTo>
                  <a:lnTo>
                    <a:pt x="41275" y="3560191"/>
                  </a:lnTo>
                  <a:lnTo>
                    <a:pt x="70738" y="3595878"/>
                  </a:lnTo>
                  <a:lnTo>
                    <a:pt x="106425" y="3625342"/>
                  </a:lnTo>
                  <a:lnTo>
                    <a:pt x="147447" y="3647694"/>
                  </a:lnTo>
                  <a:lnTo>
                    <a:pt x="192785" y="3661664"/>
                  </a:lnTo>
                  <a:lnTo>
                    <a:pt x="241426" y="3666617"/>
                  </a:lnTo>
                  <a:lnTo>
                    <a:pt x="6568820" y="3666617"/>
                  </a:lnTo>
                  <a:lnTo>
                    <a:pt x="6617462" y="3661664"/>
                  </a:lnTo>
                  <a:lnTo>
                    <a:pt x="6662801" y="3647694"/>
                  </a:lnTo>
                  <a:lnTo>
                    <a:pt x="6703822" y="3625342"/>
                  </a:lnTo>
                  <a:lnTo>
                    <a:pt x="6739508" y="3595878"/>
                  </a:lnTo>
                  <a:lnTo>
                    <a:pt x="6768972" y="3560191"/>
                  </a:lnTo>
                  <a:lnTo>
                    <a:pt x="6791324" y="3519170"/>
                  </a:lnTo>
                  <a:lnTo>
                    <a:pt x="6805295" y="3473831"/>
                  </a:lnTo>
                  <a:lnTo>
                    <a:pt x="6810247" y="3425190"/>
                  </a:lnTo>
                  <a:lnTo>
                    <a:pt x="6810247" y="241426"/>
                  </a:lnTo>
                  <a:lnTo>
                    <a:pt x="6805295" y="192786"/>
                  </a:lnTo>
                  <a:lnTo>
                    <a:pt x="6791324" y="147447"/>
                  </a:lnTo>
                  <a:lnTo>
                    <a:pt x="6768972" y="106425"/>
                  </a:lnTo>
                  <a:lnTo>
                    <a:pt x="6739508" y="70739"/>
                  </a:lnTo>
                  <a:lnTo>
                    <a:pt x="6703822" y="41275"/>
                  </a:lnTo>
                  <a:lnTo>
                    <a:pt x="6662801" y="18923"/>
                  </a:lnTo>
                  <a:lnTo>
                    <a:pt x="6617462" y="4952"/>
                  </a:lnTo>
                  <a:lnTo>
                    <a:pt x="6568820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853293" y="4250308"/>
              <a:ext cx="4636135" cy="0"/>
            </a:xfrm>
            <a:custGeom>
              <a:avLst/>
              <a:gdLst/>
              <a:ahLst/>
              <a:cxnLst/>
              <a:rect l="l" t="t" r="r" b="b"/>
              <a:pathLst>
                <a:path w="4636134">
                  <a:moveTo>
                    <a:pt x="0" y="0"/>
                  </a:moveTo>
                  <a:lnTo>
                    <a:pt x="4636135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812018" y="2116713"/>
            <a:ext cx="5039360" cy="2663190"/>
          </a:xfrm>
          <a:prstGeom prst="rect">
            <a:avLst/>
          </a:prstGeom>
        </p:spPr>
        <p:txBody>
          <a:bodyPr vert="horz" wrap="square" lIns="0" tIns="2190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25"/>
              </a:spcBef>
            </a:pP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Descuento</a:t>
            </a:r>
            <a:r>
              <a:rPr sz="2400" spc="-1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sobre</a:t>
            </a:r>
            <a:r>
              <a:rPr sz="2400" spc="-1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valor</a:t>
            </a:r>
            <a:r>
              <a:rPr sz="2400" spc="-1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400" spc="-1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heladerías.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175"/>
              </a:spcBef>
            </a:pPr>
            <a:r>
              <a:rPr sz="3200" b="1" spc="-30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3200" b="1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$9.600</a:t>
            </a:r>
            <a:endParaRPr sz="3200">
              <a:latin typeface="Arial"/>
              <a:cs typeface="Arial"/>
            </a:endParaRPr>
          </a:p>
          <a:p>
            <a:pPr marL="134620">
              <a:lnSpc>
                <a:spcPct val="100000"/>
              </a:lnSpc>
              <a:spcBef>
                <a:spcPts val="3525"/>
              </a:spcBef>
            </a:pP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40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heladerías</a:t>
            </a:r>
            <a:r>
              <a:rPr sz="2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$10.900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93" y="0"/>
            <a:ext cx="1297940" cy="803910"/>
          </a:xfrm>
          <a:custGeom>
            <a:avLst/>
            <a:gdLst/>
            <a:ahLst/>
            <a:cxnLst/>
            <a:rect l="l" t="t" r="r" b="b"/>
            <a:pathLst>
              <a:path w="1297940" h="803910">
                <a:moveTo>
                  <a:pt x="987609" y="0"/>
                </a:moveTo>
                <a:lnTo>
                  <a:pt x="0" y="0"/>
                </a:lnTo>
                <a:lnTo>
                  <a:pt x="702062" y="702182"/>
                </a:lnTo>
                <a:lnTo>
                  <a:pt x="742486" y="736980"/>
                </a:lnTo>
                <a:lnTo>
                  <a:pt x="786174" y="764413"/>
                </a:lnTo>
                <a:lnTo>
                  <a:pt x="833570" y="784860"/>
                </a:lnTo>
                <a:lnTo>
                  <a:pt x="881906" y="797814"/>
                </a:lnTo>
                <a:lnTo>
                  <a:pt x="932097" y="803401"/>
                </a:lnTo>
                <a:lnTo>
                  <a:pt x="949280" y="803910"/>
                </a:lnTo>
                <a:lnTo>
                  <a:pt x="965549" y="803401"/>
                </a:lnTo>
                <a:lnTo>
                  <a:pt x="1015739" y="797814"/>
                </a:lnTo>
                <a:lnTo>
                  <a:pt x="1065002" y="784860"/>
                </a:lnTo>
                <a:lnTo>
                  <a:pt x="1111472" y="764413"/>
                </a:lnTo>
                <a:lnTo>
                  <a:pt x="1155617" y="736980"/>
                </a:lnTo>
                <a:lnTo>
                  <a:pt x="1196041" y="702182"/>
                </a:lnTo>
                <a:lnTo>
                  <a:pt x="1230433" y="661797"/>
                </a:lnTo>
                <a:lnTo>
                  <a:pt x="1257852" y="618109"/>
                </a:lnTo>
                <a:lnTo>
                  <a:pt x="1278312" y="571246"/>
                </a:lnTo>
                <a:lnTo>
                  <a:pt x="1282884" y="554990"/>
                </a:lnTo>
                <a:lnTo>
                  <a:pt x="1288091" y="538606"/>
                </a:lnTo>
                <a:lnTo>
                  <a:pt x="1291266" y="521970"/>
                </a:lnTo>
                <a:lnTo>
                  <a:pt x="1294060" y="505714"/>
                </a:lnTo>
                <a:lnTo>
                  <a:pt x="1295965" y="488950"/>
                </a:lnTo>
                <a:lnTo>
                  <a:pt x="1297870" y="455549"/>
                </a:lnTo>
                <a:lnTo>
                  <a:pt x="1295965" y="421640"/>
                </a:lnTo>
                <a:lnTo>
                  <a:pt x="1294060" y="404875"/>
                </a:lnTo>
                <a:lnTo>
                  <a:pt x="1291266" y="388620"/>
                </a:lnTo>
                <a:lnTo>
                  <a:pt x="1288091" y="372364"/>
                </a:lnTo>
                <a:lnTo>
                  <a:pt x="1282884" y="355600"/>
                </a:lnTo>
                <a:lnTo>
                  <a:pt x="1278312" y="339851"/>
                </a:lnTo>
                <a:lnTo>
                  <a:pt x="1257852" y="292480"/>
                </a:lnTo>
                <a:lnTo>
                  <a:pt x="1230433" y="248793"/>
                </a:lnTo>
                <a:lnTo>
                  <a:pt x="1196041" y="208406"/>
                </a:lnTo>
                <a:lnTo>
                  <a:pt x="987609" y="0"/>
                </a:lnTo>
                <a:close/>
              </a:path>
            </a:pathLst>
          </a:custGeom>
          <a:solidFill>
            <a:srgbClr val="0055A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362680" y="9088525"/>
            <a:ext cx="1925320" cy="1200150"/>
          </a:xfrm>
          <a:custGeom>
            <a:avLst/>
            <a:gdLst/>
            <a:ahLst/>
            <a:cxnLst/>
            <a:rect l="l" t="t" r="r" b="b"/>
            <a:pathLst>
              <a:path w="1925319" h="1200150">
                <a:moveTo>
                  <a:pt x="511809" y="0"/>
                </a:moveTo>
                <a:lnTo>
                  <a:pt x="463423" y="2044"/>
                </a:lnTo>
                <a:lnTo>
                  <a:pt x="414273" y="8864"/>
                </a:lnTo>
                <a:lnTo>
                  <a:pt x="366521" y="21145"/>
                </a:lnTo>
                <a:lnTo>
                  <a:pt x="296163" y="47066"/>
                </a:lnTo>
                <a:lnTo>
                  <a:pt x="251840" y="70256"/>
                </a:lnTo>
                <a:lnTo>
                  <a:pt x="208787" y="98234"/>
                </a:lnTo>
                <a:lnTo>
                  <a:pt x="168528" y="131648"/>
                </a:lnTo>
                <a:lnTo>
                  <a:pt x="131698" y="168490"/>
                </a:lnTo>
                <a:lnTo>
                  <a:pt x="98932" y="208737"/>
                </a:lnTo>
                <a:lnTo>
                  <a:pt x="70992" y="251028"/>
                </a:lnTo>
                <a:lnTo>
                  <a:pt x="47751" y="295376"/>
                </a:lnTo>
                <a:lnTo>
                  <a:pt x="28701" y="341756"/>
                </a:lnTo>
                <a:lnTo>
                  <a:pt x="21843" y="365632"/>
                </a:lnTo>
                <a:lnTo>
                  <a:pt x="14350" y="389508"/>
                </a:lnTo>
                <a:lnTo>
                  <a:pt x="9525" y="414070"/>
                </a:lnTo>
                <a:lnTo>
                  <a:pt x="5460" y="437946"/>
                </a:lnTo>
                <a:lnTo>
                  <a:pt x="2666" y="462495"/>
                </a:lnTo>
                <a:lnTo>
                  <a:pt x="0" y="511619"/>
                </a:lnTo>
                <a:lnTo>
                  <a:pt x="2666" y="561416"/>
                </a:lnTo>
                <a:lnTo>
                  <a:pt x="9525" y="609841"/>
                </a:lnTo>
                <a:lnTo>
                  <a:pt x="28701" y="681469"/>
                </a:lnTo>
                <a:lnTo>
                  <a:pt x="47751" y="727862"/>
                </a:lnTo>
                <a:lnTo>
                  <a:pt x="70992" y="772883"/>
                </a:lnTo>
                <a:lnTo>
                  <a:pt x="98932" y="815174"/>
                </a:lnTo>
                <a:lnTo>
                  <a:pt x="131698" y="855421"/>
                </a:lnTo>
                <a:lnTo>
                  <a:pt x="474979" y="1200059"/>
                </a:lnTo>
                <a:lnTo>
                  <a:pt x="1925319" y="1200059"/>
                </a:lnTo>
                <a:lnTo>
                  <a:pt x="874902" y="149390"/>
                </a:lnTo>
                <a:lnTo>
                  <a:pt x="836040" y="114604"/>
                </a:lnTo>
                <a:lnTo>
                  <a:pt x="794384" y="83908"/>
                </a:lnTo>
                <a:lnTo>
                  <a:pt x="751331" y="57975"/>
                </a:lnTo>
                <a:lnTo>
                  <a:pt x="681735" y="27965"/>
                </a:lnTo>
                <a:lnTo>
                  <a:pt x="658494" y="21145"/>
                </a:lnTo>
                <a:lnTo>
                  <a:pt x="634618" y="13639"/>
                </a:lnTo>
                <a:lnTo>
                  <a:pt x="610742" y="8864"/>
                </a:lnTo>
                <a:lnTo>
                  <a:pt x="586231" y="4775"/>
                </a:lnTo>
                <a:lnTo>
                  <a:pt x="561593" y="2044"/>
                </a:lnTo>
                <a:lnTo>
                  <a:pt x="537082" y="673"/>
                </a:lnTo>
                <a:lnTo>
                  <a:pt x="511809" y="0"/>
                </a:lnTo>
                <a:close/>
              </a:path>
            </a:pathLst>
          </a:custGeom>
          <a:solidFill>
            <a:srgbClr val="FECA3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1272539" y="4555235"/>
            <a:ext cx="3549015" cy="1924685"/>
            <a:chOff x="1272539" y="4555235"/>
            <a:chExt cx="3549015" cy="1924685"/>
          </a:xfrm>
          <a:solidFill>
            <a:srgbClr val="FECA34"/>
          </a:solidFill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2539" y="4555235"/>
              <a:ext cx="3549015" cy="1924430"/>
            </a:xfrm>
            <a:prstGeom prst="rect">
              <a:avLst/>
            </a:prstGeom>
            <a:grpFill/>
          </p:spPr>
        </p:pic>
        <p:sp>
          <p:nvSpPr>
            <p:cNvPr id="13" name="object 13"/>
            <p:cNvSpPr/>
            <p:nvPr/>
          </p:nvSpPr>
          <p:spPr>
            <a:xfrm>
              <a:off x="1299463" y="4582286"/>
              <a:ext cx="3451860" cy="1826895"/>
            </a:xfrm>
            <a:custGeom>
              <a:avLst/>
              <a:gdLst/>
              <a:ahLst/>
              <a:cxnLst/>
              <a:rect l="l" t="t" r="r" b="b"/>
              <a:pathLst>
                <a:path w="3451860" h="1826895">
                  <a:moveTo>
                    <a:pt x="3331464" y="0"/>
                  </a:moveTo>
                  <a:lnTo>
                    <a:pt x="120269" y="0"/>
                  </a:lnTo>
                  <a:lnTo>
                    <a:pt x="73406" y="9398"/>
                  </a:lnTo>
                  <a:lnTo>
                    <a:pt x="35179" y="35179"/>
                  </a:lnTo>
                  <a:lnTo>
                    <a:pt x="9398" y="73406"/>
                  </a:lnTo>
                  <a:lnTo>
                    <a:pt x="0" y="120269"/>
                  </a:lnTo>
                  <a:lnTo>
                    <a:pt x="0" y="1706626"/>
                  </a:lnTo>
                  <a:lnTo>
                    <a:pt x="9398" y="1753489"/>
                  </a:lnTo>
                  <a:lnTo>
                    <a:pt x="35179" y="1791716"/>
                  </a:lnTo>
                  <a:lnTo>
                    <a:pt x="73406" y="1817497"/>
                  </a:lnTo>
                  <a:lnTo>
                    <a:pt x="120269" y="1826895"/>
                  </a:lnTo>
                  <a:lnTo>
                    <a:pt x="3331464" y="1826895"/>
                  </a:lnTo>
                  <a:lnTo>
                    <a:pt x="3378327" y="1817497"/>
                  </a:lnTo>
                  <a:lnTo>
                    <a:pt x="3416554" y="1791716"/>
                  </a:lnTo>
                  <a:lnTo>
                    <a:pt x="3442462" y="1753489"/>
                  </a:lnTo>
                  <a:lnTo>
                    <a:pt x="3451860" y="1706626"/>
                  </a:lnTo>
                  <a:lnTo>
                    <a:pt x="3451860" y="120269"/>
                  </a:lnTo>
                  <a:lnTo>
                    <a:pt x="3442462" y="73406"/>
                  </a:lnTo>
                  <a:lnTo>
                    <a:pt x="3416554" y="35179"/>
                  </a:lnTo>
                  <a:lnTo>
                    <a:pt x="3378327" y="9398"/>
                  </a:lnTo>
                  <a:lnTo>
                    <a:pt x="333146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687194" y="5451347"/>
              <a:ext cx="2234565" cy="0"/>
            </a:xfrm>
            <a:custGeom>
              <a:avLst/>
              <a:gdLst/>
              <a:ahLst/>
              <a:cxnLst/>
              <a:rect l="l" t="t" r="r" b="b"/>
              <a:pathLst>
                <a:path w="2234565">
                  <a:moveTo>
                    <a:pt x="0" y="0"/>
                  </a:moveTo>
                  <a:lnTo>
                    <a:pt x="2234310" y="0"/>
                  </a:lnTo>
                </a:path>
              </a:pathLst>
            </a:custGeom>
            <a:grpFill/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681352" y="4839969"/>
            <a:ext cx="2381250" cy="1330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D3D3D"/>
                </a:solidFill>
                <a:latin typeface="Arial"/>
                <a:cs typeface="Arial"/>
              </a:rPr>
              <a:t>A</a:t>
            </a:r>
            <a:r>
              <a:rPr sz="2400" b="1" spc="-11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3D3D3D"/>
                </a:solidFill>
                <a:latin typeface="Arial"/>
                <a:cs typeface="Arial"/>
              </a:rPr>
              <a:t>nivel</a:t>
            </a:r>
            <a:r>
              <a:rPr sz="2400" b="1" spc="-6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nacional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95"/>
              </a:spcBef>
            </a:pP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Bono</a:t>
            </a:r>
            <a:r>
              <a:rPr sz="3200" b="1" spc="-6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78077" y="6805624"/>
            <a:ext cx="466534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dirty="0">
                <a:solidFill>
                  <a:srgbClr val="3D3D3D"/>
                </a:solidFill>
                <a:latin typeface="Arial"/>
                <a:cs typeface="Arial"/>
              </a:rPr>
              <a:t>Sundae</a:t>
            </a:r>
            <a:r>
              <a:rPr sz="5400" b="1" spc="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5400" b="1" dirty="0">
                <a:solidFill>
                  <a:srgbClr val="3D3D3D"/>
                </a:solidFill>
                <a:latin typeface="Arial"/>
                <a:cs typeface="Arial"/>
              </a:rPr>
              <a:t>1</a:t>
            </a:r>
            <a:r>
              <a:rPr sz="5400" b="1" spc="-3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5400" b="1" spc="-20" dirty="0">
                <a:solidFill>
                  <a:srgbClr val="3D3D3D"/>
                </a:solidFill>
                <a:latin typeface="Arial"/>
                <a:cs typeface="Arial"/>
              </a:rPr>
              <a:t>bola</a:t>
            </a:r>
            <a:endParaRPr sz="5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702042" y="6488124"/>
            <a:ext cx="8841105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5600" algn="l"/>
              </a:tabLst>
            </a:pPr>
            <a:r>
              <a:rPr sz="2000" dirty="0">
                <a:latin typeface="Arial MT"/>
                <a:cs typeface="Arial MT"/>
              </a:rPr>
              <a:t>Redención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todos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los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puntos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venta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nivel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nacional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presentando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bono.</a:t>
            </a:r>
            <a:endParaRPr sz="2000">
              <a:latin typeface="Arial MT"/>
              <a:cs typeface="Arial MT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5600" algn="l"/>
              </a:tabLst>
            </a:pPr>
            <a:r>
              <a:rPr sz="2000" dirty="0">
                <a:latin typeface="Arial MT"/>
                <a:cs typeface="Arial MT"/>
              </a:rPr>
              <a:t>Este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bono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es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válido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solo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por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el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producto</a:t>
            </a:r>
            <a:r>
              <a:rPr sz="2000" spc="-1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referencia.</a:t>
            </a:r>
            <a:endParaRPr sz="2000">
              <a:latin typeface="Arial MT"/>
              <a:cs typeface="Arial MT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5600" algn="l"/>
              </a:tabLst>
            </a:pPr>
            <a:r>
              <a:rPr sz="2000" dirty="0">
                <a:latin typeface="Arial MT"/>
                <a:cs typeface="Arial MT"/>
              </a:rPr>
              <a:t>Sujeto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disponibilidad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sabores.</a:t>
            </a:r>
            <a:endParaRPr sz="2000">
              <a:latin typeface="Arial MT"/>
              <a:cs typeface="Arial MT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5600" algn="l"/>
              </a:tabLst>
            </a:pPr>
            <a:r>
              <a:rPr sz="2000" dirty="0">
                <a:latin typeface="Arial MT"/>
                <a:cs typeface="Arial MT"/>
              </a:rPr>
              <a:t>Válido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para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sabores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tradicionales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exclusivos.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702042" y="8012429"/>
            <a:ext cx="888174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endParaRPr sz="20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debe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presentar</a:t>
            </a:r>
            <a:r>
              <a:rPr sz="2000" b="1" spc="-9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bono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en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los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puntos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venta,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aplica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nivel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Nacional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excepto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San</a:t>
            </a:r>
            <a:r>
              <a:rPr sz="2000" b="1" spc="-10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Andrés,</a:t>
            </a:r>
            <a:r>
              <a:rPr sz="2000" b="1" spc="-1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Aeropuerto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y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Corferias.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954912"/>
            <a:ext cx="2903600" cy="2181352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08125"/>
            <a:ext cx="9969500" cy="4869815"/>
            <a:chOff x="0" y="1008125"/>
            <a:chExt cx="9969500" cy="4869815"/>
          </a:xfrm>
        </p:grpSpPr>
        <p:sp>
          <p:nvSpPr>
            <p:cNvPr id="3" name="object 3"/>
            <p:cNvSpPr/>
            <p:nvPr/>
          </p:nvSpPr>
          <p:spPr>
            <a:xfrm>
              <a:off x="0" y="1008125"/>
              <a:ext cx="9969500" cy="4869815"/>
            </a:xfrm>
            <a:custGeom>
              <a:avLst/>
              <a:gdLst/>
              <a:ahLst/>
              <a:cxnLst/>
              <a:rect l="l" t="t" r="r" b="b"/>
              <a:pathLst>
                <a:path w="9969500" h="4869815">
                  <a:moveTo>
                    <a:pt x="9676384" y="0"/>
                  </a:moveTo>
                  <a:lnTo>
                    <a:pt x="292849" y="0"/>
                  </a:lnTo>
                  <a:lnTo>
                    <a:pt x="245351" y="3810"/>
                  </a:lnTo>
                  <a:lnTo>
                    <a:pt x="200291" y="14986"/>
                  </a:lnTo>
                  <a:lnTo>
                    <a:pt x="158267" y="32639"/>
                  </a:lnTo>
                  <a:lnTo>
                    <a:pt x="119896" y="56515"/>
                  </a:lnTo>
                  <a:lnTo>
                    <a:pt x="85774" y="85725"/>
                  </a:lnTo>
                  <a:lnTo>
                    <a:pt x="56503" y="119888"/>
                  </a:lnTo>
                  <a:lnTo>
                    <a:pt x="32687" y="158242"/>
                  </a:lnTo>
                  <a:lnTo>
                    <a:pt x="14928" y="200151"/>
                  </a:lnTo>
                  <a:lnTo>
                    <a:pt x="3831" y="245237"/>
                  </a:lnTo>
                  <a:lnTo>
                    <a:pt x="0" y="292735"/>
                  </a:lnTo>
                  <a:lnTo>
                    <a:pt x="0" y="4576699"/>
                  </a:lnTo>
                  <a:lnTo>
                    <a:pt x="3831" y="4624197"/>
                  </a:lnTo>
                  <a:lnTo>
                    <a:pt x="14928" y="4669282"/>
                  </a:lnTo>
                  <a:lnTo>
                    <a:pt x="32687" y="4711192"/>
                  </a:lnTo>
                  <a:lnTo>
                    <a:pt x="56503" y="4749673"/>
                  </a:lnTo>
                  <a:lnTo>
                    <a:pt x="85774" y="4783709"/>
                  </a:lnTo>
                  <a:lnTo>
                    <a:pt x="119896" y="4813046"/>
                  </a:lnTo>
                  <a:lnTo>
                    <a:pt x="158267" y="4836795"/>
                  </a:lnTo>
                  <a:lnTo>
                    <a:pt x="200291" y="4854575"/>
                  </a:lnTo>
                  <a:lnTo>
                    <a:pt x="245351" y="4865751"/>
                  </a:lnTo>
                  <a:lnTo>
                    <a:pt x="292849" y="4869561"/>
                  </a:lnTo>
                  <a:lnTo>
                    <a:pt x="9676384" y="4869561"/>
                  </a:lnTo>
                  <a:lnTo>
                    <a:pt x="9723882" y="4865751"/>
                  </a:lnTo>
                  <a:lnTo>
                    <a:pt x="9768967" y="4854575"/>
                  </a:lnTo>
                  <a:lnTo>
                    <a:pt x="9810877" y="4836795"/>
                  </a:lnTo>
                  <a:lnTo>
                    <a:pt x="9849358" y="4813046"/>
                  </a:lnTo>
                  <a:lnTo>
                    <a:pt x="9883394" y="4783709"/>
                  </a:lnTo>
                  <a:lnTo>
                    <a:pt x="9912731" y="4749673"/>
                  </a:lnTo>
                  <a:lnTo>
                    <a:pt x="9936480" y="4711192"/>
                  </a:lnTo>
                  <a:lnTo>
                    <a:pt x="9954260" y="4669282"/>
                  </a:lnTo>
                  <a:lnTo>
                    <a:pt x="9965436" y="4624197"/>
                  </a:lnTo>
                  <a:lnTo>
                    <a:pt x="9969246" y="4576699"/>
                  </a:lnTo>
                  <a:lnTo>
                    <a:pt x="9969246" y="292735"/>
                  </a:lnTo>
                  <a:lnTo>
                    <a:pt x="9965436" y="245237"/>
                  </a:lnTo>
                  <a:lnTo>
                    <a:pt x="9954260" y="200151"/>
                  </a:lnTo>
                  <a:lnTo>
                    <a:pt x="9936480" y="158242"/>
                  </a:lnTo>
                  <a:lnTo>
                    <a:pt x="9912731" y="119888"/>
                  </a:lnTo>
                  <a:lnTo>
                    <a:pt x="9883394" y="85725"/>
                  </a:lnTo>
                  <a:lnTo>
                    <a:pt x="9849358" y="56515"/>
                  </a:lnTo>
                  <a:lnTo>
                    <a:pt x="9810877" y="32639"/>
                  </a:lnTo>
                  <a:lnTo>
                    <a:pt x="9768967" y="14986"/>
                  </a:lnTo>
                  <a:lnTo>
                    <a:pt x="9723882" y="3810"/>
                  </a:lnTo>
                  <a:lnTo>
                    <a:pt x="9676384" y="0"/>
                  </a:lnTo>
                  <a:close/>
                </a:path>
              </a:pathLst>
            </a:custGeom>
            <a:solidFill>
              <a:srgbClr val="C8C5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16911" y="1008125"/>
              <a:ext cx="7420229" cy="4869561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0714481" y="1462150"/>
            <a:ext cx="6870065" cy="3726179"/>
            <a:chOff x="10714481" y="1462150"/>
            <a:chExt cx="6870065" cy="3726179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14481" y="1462150"/>
              <a:ext cx="6869810" cy="372592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722482" y="1469262"/>
              <a:ext cx="6810375" cy="3666490"/>
            </a:xfrm>
            <a:custGeom>
              <a:avLst/>
              <a:gdLst/>
              <a:ahLst/>
              <a:cxnLst/>
              <a:rect l="l" t="t" r="r" b="b"/>
              <a:pathLst>
                <a:path w="6810375" h="3666490">
                  <a:moveTo>
                    <a:pt x="6568948" y="0"/>
                  </a:moveTo>
                  <a:lnTo>
                    <a:pt x="241426" y="0"/>
                  </a:lnTo>
                  <a:lnTo>
                    <a:pt x="192786" y="4952"/>
                  </a:lnTo>
                  <a:lnTo>
                    <a:pt x="147447" y="18923"/>
                  </a:lnTo>
                  <a:lnTo>
                    <a:pt x="106425" y="41275"/>
                  </a:lnTo>
                  <a:lnTo>
                    <a:pt x="70739" y="70738"/>
                  </a:lnTo>
                  <a:lnTo>
                    <a:pt x="41275" y="106425"/>
                  </a:lnTo>
                  <a:lnTo>
                    <a:pt x="18923" y="147447"/>
                  </a:lnTo>
                  <a:lnTo>
                    <a:pt x="4952" y="192785"/>
                  </a:lnTo>
                  <a:lnTo>
                    <a:pt x="0" y="241426"/>
                  </a:lnTo>
                  <a:lnTo>
                    <a:pt x="0" y="3425062"/>
                  </a:lnTo>
                  <a:lnTo>
                    <a:pt x="4952" y="3473704"/>
                  </a:lnTo>
                  <a:lnTo>
                    <a:pt x="18923" y="3519042"/>
                  </a:lnTo>
                  <a:lnTo>
                    <a:pt x="41275" y="3560063"/>
                  </a:lnTo>
                  <a:lnTo>
                    <a:pt x="70739" y="3595750"/>
                  </a:lnTo>
                  <a:lnTo>
                    <a:pt x="106425" y="3625215"/>
                  </a:lnTo>
                  <a:lnTo>
                    <a:pt x="147447" y="3647566"/>
                  </a:lnTo>
                  <a:lnTo>
                    <a:pt x="192786" y="3661536"/>
                  </a:lnTo>
                  <a:lnTo>
                    <a:pt x="241426" y="3666490"/>
                  </a:lnTo>
                  <a:lnTo>
                    <a:pt x="6568948" y="3666490"/>
                  </a:lnTo>
                  <a:lnTo>
                    <a:pt x="6617588" y="3661536"/>
                  </a:lnTo>
                  <a:lnTo>
                    <a:pt x="6662801" y="3647566"/>
                  </a:lnTo>
                  <a:lnTo>
                    <a:pt x="6703822" y="3625215"/>
                  </a:lnTo>
                  <a:lnTo>
                    <a:pt x="6739509" y="3595750"/>
                  </a:lnTo>
                  <a:lnTo>
                    <a:pt x="6768973" y="3560063"/>
                  </a:lnTo>
                  <a:lnTo>
                    <a:pt x="6791325" y="3519042"/>
                  </a:lnTo>
                  <a:lnTo>
                    <a:pt x="6805295" y="3473704"/>
                  </a:lnTo>
                  <a:lnTo>
                    <a:pt x="6810248" y="3425062"/>
                  </a:lnTo>
                  <a:lnTo>
                    <a:pt x="6810248" y="241426"/>
                  </a:lnTo>
                  <a:lnTo>
                    <a:pt x="6805295" y="192785"/>
                  </a:lnTo>
                  <a:lnTo>
                    <a:pt x="6791325" y="147447"/>
                  </a:lnTo>
                  <a:lnTo>
                    <a:pt x="6768973" y="106425"/>
                  </a:lnTo>
                  <a:lnTo>
                    <a:pt x="6739509" y="70738"/>
                  </a:lnTo>
                  <a:lnTo>
                    <a:pt x="6703822" y="41275"/>
                  </a:lnTo>
                  <a:lnTo>
                    <a:pt x="6662801" y="18923"/>
                  </a:lnTo>
                  <a:lnTo>
                    <a:pt x="6617588" y="4952"/>
                  </a:lnTo>
                  <a:lnTo>
                    <a:pt x="6568948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994516" y="3433317"/>
              <a:ext cx="4636135" cy="0"/>
            </a:xfrm>
            <a:custGeom>
              <a:avLst/>
              <a:gdLst/>
              <a:ahLst/>
              <a:cxnLst/>
              <a:rect l="l" t="t" r="r" b="b"/>
              <a:pathLst>
                <a:path w="4636134">
                  <a:moveTo>
                    <a:pt x="0" y="0"/>
                  </a:moveTo>
                  <a:lnTo>
                    <a:pt x="4636134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0802873" y="1772234"/>
            <a:ext cx="503745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Descuento</a:t>
            </a:r>
            <a:r>
              <a:rPr sz="2400" spc="-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sobre</a:t>
            </a:r>
            <a:r>
              <a:rPr sz="2400" spc="-1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valor</a:t>
            </a:r>
            <a:r>
              <a:rPr sz="2400" spc="-1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400" spc="-1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heladerías.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959845" y="2350388"/>
            <a:ext cx="298005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30" dirty="0">
                <a:solidFill>
                  <a:srgbClr val="FFFFFF"/>
                </a:solidFill>
              </a:rPr>
              <a:t>Tarifa</a:t>
            </a:r>
            <a:r>
              <a:rPr sz="3200" spc="-165" dirty="0">
                <a:solidFill>
                  <a:srgbClr val="FFFFFF"/>
                </a:solidFill>
              </a:rPr>
              <a:t> </a:t>
            </a:r>
            <a:r>
              <a:rPr sz="3200" spc="-10" dirty="0">
                <a:solidFill>
                  <a:srgbClr val="FFFFFF"/>
                </a:solidFill>
              </a:rPr>
              <a:t>convenio</a:t>
            </a:r>
            <a:endParaRPr sz="3200"/>
          </a:p>
        </p:txBody>
      </p:sp>
      <p:sp>
        <p:nvSpPr>
          <p:cNvPr id="11" name="object 11"/>
          <p:cNvSpPr txBox="1"/>
          <p:nvPr/>
        </p:nvSpPr>
        <p:spPr>
          <a:xfrm>
            <a:off x="10959845" y="2838069"/>
            <a:ext cx="3622675" cy="1692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$10.300</a:t>
            </a:r>
            <a:endParaRPr sz="3200">
              <a:latin typeface="Arial"/>
              <a:cs typeface="Arial"/>
            </a:endParaRPr>
          </a:p>
          <a:p>
            <a:pPr marL="105410">
              <a:lnSpc>
                <a:spcPct val="100000"/>
              </a:lnSpc>
              <a:spcBef>
                <a:spcPts val="3525"/>
              </a:spcBef>
            </a:pP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rango</a:t>
            </a:r>
            <a:r>
              <a:rPr sz="2400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400" spc="-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heladerías</a:t>
            </a:r>
            <a:endParaRPr sz="2400">
              <a:latin typeface="Arial MT"/>
              <a:cs typeface="Arial MT"/>
            </a:endParaRPr>
          </a:p>
          <a:p>
            <a:pPr marL="105410">
              <a:lnSpc>
                <a:spcPct val="100000"/>
              </a:lnSpc>
            </a:pP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$11.900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593" y="0"/>
            <a:ext cx="1297940" cy="803910"/>
          </a:xfrm>
          <a:custGeom>
            <a:avLst/>
            <a:gdLst/>
            <a:ahLst/>
            <a:cxnLst/>
            <a:rect l="l" t="t" r="r" b="b"/>
            <a:pathLst>
              <a:path w="1297940" h="803910">
                <a:moveTo>
                  <a:pt x="987609" y="0"/>
                </a:moveTo>
                <a:lnTo>
                  <a:pt x="0" y="0"/>
                </a:lnTo>
                <a:lnTo>
                  <a:pt x="702062" y="702182"/>
                </a:lnTo>
                <a:lnTo>
                  <a:pt x="742486" y="736980"/>
                </a:lnTo>
                <a:lnTo>
                  <a:pt x="786174" y="764413"/>
                </a:lnTo>
                <a:lnTo>
                  <a:pt x="833570" y="784860"/>
                </a:lnTo>
                <a:lnTo>
                  <a:pt x="881906" y="797814"/>
                </a:lnTo>
                <a:lnTo>
                  <a:pt x="932097" y="803401"/>
                </a:lnTo>
                <a:lnTo>
                  <a:pt x="949280" y="803910"/>
                </a:lnTo>
                <a:lnTo>
                  <a:pt x="965549" y="803401"/>
                </a:lnTo>
                <a:lnTo>
                  <a:pt x="1015739" y="797814"/>
                </a:lnTo>
                <a:lnTo>
                  <a:pt x="1065002" y="784860"/>
                </a:lnTo>
                <a:lnTo>
                  <a:pt x="1111472" y="764413"/>
                </a:lnTo>
                <a:lnTo>
                  <a:pt x="1155617" y="736980"/>
                </a:lnTo>
                <a:lnTo>
                  <a:pt x="1196041" y="702182"/>
                </a:lnTo>
                <a:lnTo>
                  <a:pt x="1230433" y="661797"/>
                </a:lnTo>
                <a:lnTo>
                  <a:pt x="1257852" y="618109"/>
                </a:lnTo>
                <a:lnTo>
                  <a:pt x="1278312" y="571246"/>
                </a:lnTo>
                <a:lnTo>
                  <a:pt x="1282884" y="554990"/>
                </a:lnTo>
                <a:lnTo>
                  <a:pt x="1288091" y="538606"/>
                </a:lnTo>
                <a:lnTo>
                  <a:pt x="1291266" y="521970"/>
                </a:lnTo>
                <a:lnTo>
                  <a:pt x="1294060" y="505714"/>
                </a:lnTo>
                <a:lnTo>
                  <a:pt x="1295965" y="488950"/>
                </a:lnTo>
                <a:lnTo>
                  <a:pt x="1297870" y="455549"/>
                </a:lnTo>
                <a:lnTo>
                  <a:pt x="1295965" y="421640"/>
                </a:lnTo>
                <a:lnTo>
                  <a:pt x="1294060" y="404875"/>
                </a:lnTo>
                <a:lnTo>
                  <a:pt x="1291266" y="388620"/>
                </a:lnTo>
                <a:lnTo>
                  <a:pt x="1288091" y="372364"/>
                </a:lnTo>
                <a:lnTo>
                  <a:pt x="1282884" y="355600"/>
                </a:lnTo>
                <a:lnTo>
                  <a:pt x="1278312" y="339851"/>
                </a:lnTo>
                <a:lnTo>
                  <a:pt x="1257852" y="292480"/>
                </a:lnTo>
                <a:lnTo>
                  <a:pt x="1230433" y="248793"/>
                </a:lnTo>
                <a:lnTo>
                  <a:pt x="1196041" y="208406"/>
                </a:lnTo>
                <a:lnTo>
                  <a:pt x="987609" y="0"/>
                </a:lnTo>
                <a:close/>
              </a:path>
            </a:pathLst>
          </a:custGeom>
          <a:solidFill>
            <a:srgbClr val="0055A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267713" y="7264145"/>
            <a:ext cx="3938270" cy="817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200" b="1" dirty="0">
                <a:solidFill>
                  <a:srgbClr val="3D3D3D"/>
                </a:solidFill>
                <a:latin typeface="Arial"/>
                <a:cs typeface="Arial"/>
              </a:rPr>
              <a:t>Copa</a:t>
            </a:r>
            <a:r>
              <a:rPr sz="5200" b="1" spc="-4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5200" b="1" spc="-10" dirty="0">
                <a:solidFill>
                  <a:srgbClr val="3D3D3D"/>
                </a:solidFill>
                <a:latin typeface="Arial"/>
                <a:cs typeface="Arial"/>
              </a:rPr>
              <a:t>Gelarti</a:t>
            </a:r>
            <a:endParaRPr sz="52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6362680" y="9088525"/>
            <a:ext cx="1925320" cy="1200150"/>
          </a:xfrm>
          <a:custGeom>
            <a:avLst/>
            <a:gdLst/>
            <a:ahLst/>
            <a:cxnLst/>
            <a:rect l="l" t="t" r="r" b="b"/>
            <a:pathLst>
              <a:path w="1925319" h="1200150">
                <a:moveTo>
                  <a:pt x="511809" y="0"/>
                </a:moveTo>
                <a:lnTo>
                  <a:pt x="463423" y="2044"/>
                </a:lnTo>
                <a:lnTo>
                  <a:pt x="414273" y="8864"/>
                </a:lnTo>
                <a:lnTo>
                  <a:pt x="366521" y="21145"/>
                </a:lnTo>
                <a:lnTo>
                  <a:pt x="296163" y="47066"/>
                </a:lnTo>
                <a:lnTo>
                  <a:pt x="251840" y="70256"/>
                </a:lnTo>
                <a:lnTo>
                  <a:pt x="208787" y="98234"/>
                </a:lnTo>
                <a:lnTo>
                  <a:pt x="168528" y="131648"/>
                </a:lnTo>
                <a:lnTo>
                  <a:pt x="131698" y="168490"/>
                </a:lnTo>
                <a:lnTo>
                  <a:pt x="98932" y="208737"/>
                </a:lnTo>
                <a:lnTo>
                  <a:pt x="70992" y="251028"/>
                </a:lnTo>
                <a:lnTo>
                  <a:pt x="47751" y="295376"/>
                </a:lnTo>
                <a:lnTo>
                  <a:pt x="28701" y="341756"/>
                </a:lnTo>
                <a:lnTo>
                  <a:pt x="21843" y="365632"/>
                </a:lnTo>
                <a:lnTo>
                  <a:pt x="14350" y="389508"/>
                </a:lnTo>
                <a:lnTo>
                  <a:pt x="9525" y="414070"/>
                </a:lnTo>
                <a:lnTo>
                  <a:pt x="5460" y="437946"/>
                </a:lnTo>
                <a:lnTo>
                  <a:pt x="2666" y="462495"/>
                </a:lnTo>
                <a:lnTo>
                  <a:pt x="0" y="511619"/>
                </a:lnTo>
                <a:lnTo>
                  <a:pt x="2666" y="561416"/>
                </a:lnTo>
                <a:lnTo>
                  <a:pt x="9525" y="609841"/>
                </a:lnTo>
                <a:lnTo>
                  <a:pt x="28701" y="681469"/>
                </a:lnTo>
                <a:lnTo>
                  <a:pt x="47751" y="727862"/>
                </a:lnTo>
                <a:lnTo>
                  <a:pt x="70992" y="772883"/>
                </a:lnTo>
                <a:lnTo>
                  <a:pt x="98932" y="815174"/>
                </a:lnTo>
                <a:lnTo>
                  <a:pt x="131698" y="855421"/>
                </a:lnTo>
                <a:lnTo>
                  <a:pt x="474979" y="1200059"/>
                </a:lnTo>
                <a:lnTo>
                  <a:pt x="1925319" y="1200059"/>
                </a:lnTo>
                <a:lnTo>
                  <a:pt x="874902" y="149390"/>
                </a:lnTo>
                <a:lnTo>
                  <a:pt x="836040" y="114604"/>
                </a:lnTo>
                <a:lnTo>
                  <a:pt x="794384" y="83908"/>
                </a:lnTo>
                <a:lnTo>
                  <a:pt x="751331" y="57975"/>
                </a:lnTo>
                <a:lnTo>
                  <a:pt x="681735" y="27965"/>
                </a:lnTo>
                <a:lnTo>
                  <a:pt x="658494" y="21145"/>
                </a:lnTo>
                <a:lnTo>
                  <a:pt x="634618" y="13639"/>
                </a:lnTo>
                <a:lnTo>
                  <a:pt x="610742" y="8864"/>
                </a:lnTo>
                <a:lnTo>
                  <a:pt x="586231" y="4775"/>
                </a:lnTo>
                <a:lnTo>
                  <a:pt x="561593" y="2044"/>
                </a:lnTo>
                <a:lnTo>
                  <a:pt x="537082" y="673"/>
                </a:lnTo>
                <a:lnTo>
                  <a:pt x="511809" y="0"/>
                </a:lnTo>
                <a:close/>
              </a:path>
            </a:pathLst>
          </a:custGeom>
          <a:solidFill>
            <a:srgbClr val="FECA3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719327" y="4555235"/>
            <a:ext cx="4102735" cy="2474595"/>
            <a:chOff x="719327" y="4555235"/>
            <a:chExt cx="4102735" cy="2474595"/>
          </a:xfrm>
          <a:solidFill>
            <a:srgbClr val="FECA34"/>
          </a:solidFill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9327" y="4555235"/>
              <a:ext cx="4102227" cy="2474594"/>
            </a:xfrm>
            <a:prstGeom prst="rect">
              <a:avLst/>
            </a:prstGeom>
            <a:grpFill/>
          </p:spPr>
        </p:pic>
        <p:sp>
          <p:nvSpPr>
            <p:cNvPr id="17" name="object 17"/>
            <p:cNvSpPr/>
            <p:nvPr/>
          </p:nvSpPr>
          <p:spPr>
            <a:xfrm>
              <a:off x="746201" y="4582286"/>
              <a:ext cx="4005579" cy="2376170"/>
            </a:xfrm>
            <a:custGeom>
              <a:avLst/>
              <a:gdLst/>
              <a:ahLst/>
              <a:cxnLst/>
              <a:rect l="l" t="t" r="r" b="b"/>
              <a:pathLst>
                <a:path w="4005579" h="2376170">
                  <a:moveTo>
                    <a:pt x="3848658" y="0"/>
                  </a:moveTo>
                  <a:lnTo>
                    <a:pt x="156438" y="0"/>
                  </a:lnTo>
                  <a:lnTo>
                    <a:pt x="106997" y="8000"/>
                  </a:lnTo>
                  <a:lnTo>
                    <a:pt x="64046" y="30225"/>
                  </a:lnTo>
                  <a:lnTo>
                    <a:pt x="30187" y="64008"/>
                  </a:lnTo>
                  <a:lnTo>
                    <a:pt x="7975" y="106934"/>
                  </a:lnTo>
                  <a:lnTo>
                    <a:pt x="0" y="156463"/>
                  </a:lnTo>
                  <a:lnTo>
                    <a:pt x="0" y="2219579"/>
                  </a:lnTo>
                  <a:lnTo>
                    <a:pt x="7975" y="2269109"/>
                  </a:lnTo>
                  <a:lnTo>
                    <a:pt x="30187" y="2312035"/>
                  </a:lnTo>
                  <a:lnTo>
                    <a:pt x="64046" y="2345817"/>
                  </a:lnTo>
                  <a:lnTo>
                    <a:pt x="106997" y="2368042"/>
                  </a:lnTo>
                  <a:lnTo>
                    <a:pt x="156438" y="2376043"/>
                  </a:lnTo>
                  <a:lnTo>
                    <a:pt x="3848658" y="2376043"/>
                  </a:lnTo>
                  <a:lnTo>
                    <a:pt x="3898061" y="2368042"/>
                  </a:lnTo>
                  <a:lnTo>
                    <a:pt x="3940987" y="2345817"/>
                  </a:lnTo>
                  <a:lnTo>
                    <a:pt x="3974896" y="2312035"/>
                  </a:lnTo>
                  <a:lnTo>
                    <a:pt x="3997121" y="2269109"/>
                  </a:lnTo>
                  <a:lnTo>
                    <a:pt x="4005122" y="2219579"/>
                  </a:lnTo>
                  <a:lnTo>
                    <a:pt x="4005122" y="156463"/>
                  </a:lnTo>
                  <a:lnTo>
                    <a:pt x="3997121" y="106934"/>
                  </a:lnTo>
                  <a:lnTo>
                    <a:pt x="3974896" y="64008"/>
                  </a:lnTo>
                  <a:lnTo>
                    <a:pt x="3940987" y="30225"/>
                  </a:lnTo>
                  <a:lnTo>
                    <a:pt x="3898061" y="8000"/>
                  </a:lnTo>
                  <a:lnTo>
                    <a:pt x="384865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176629" y="5958585"/>
            <a:ext cx="238252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Bono</a:t>
            </a:r>
            <a:r>
              <a:rPr sz="3200" b="1" spc="-5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196124" y="5712713"/>
            <a:ext cx="2592705" cy="0"/>
          </a:xfrm>
          <a:custGeom>
            <a:avLst/>
            <a:gdLst/>
            <a:ahLst/>
            <a:cxnLst/>
            <a:rect l="l" t="t" r="r" b="b"/>
            <a:pathLst>
              <a:path w="2592704">
                <a:moveTo>
                  <a:pt x="0" y="0"/>
                </a:moveTo>
                <a:lnTo>
                  <a:pt x="259241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176629" y="4911674"/>
            <a:ext cx="231648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D3D3D"/>
                </a:solidFill>
                <a:latin typeface="Arial"/>
                <a:cs typeface="Arial"/>
              </a:rPr>
              <a:t>A</a:t>
            </a:r>
            <a:r>
              <a:rPr sz="2400" b="1" spc="-11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3D3D3D"/>
                </a:solidFill>
                <a:latin typeface="Arial"/>
                <a:cs typeface="Arial"/>
              </a:rPr>
              <a:t>nivel</a:t>
            </a:r>
            <a:r>
              <a:rPr sz="2400" b="1" spc="-6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nacional</a:t>
            </a:r>
            <a:endParaRPr sz="2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640193" y="6250050"/>
            <a:ext cx="886587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Base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helado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sabor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tradicional</a:t>
            </a:r>
            <a:r>
              <a:rPr sz="2000" b="1" spc="-1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especial,</a:t>
            </a:r>
            <a:r>
              <a:rPr sz="2000" b="1" spc="-10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tajaditas</a:t>
            </a:r>
            <a:r>
              <a:rPr sz="2000" b="1" spc="-10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banano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bañadas </a:t>
            </a:r>
            <a:r>
              <a:rPr sz="2000" b="1" dirty="0">
                <a:latin typeface="Arial"/>
                <a:cs typeface="Arial"/>
              </a:rPr>
              <a:t>de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crema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chocolate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y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decorado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con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una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cereza.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640193" y="7164069"/>
            <a:ext cx="884110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</a:tabLst>
            </a:pPr>
            <a:r>
              <a:rPr sz="2000" spc="-10" dirty="0">
                <a:latin typeface="Arial MT"/>
                <a:cs typeface="Arial MT"/>
              </a:rPr>
              <a:t>Redención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todos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los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puntos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venta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nivel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nacional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presentando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bono.</a:t>
            </a:r>
            <a:endParaRPr sz="20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sz="2000" dirty="0">
                <a:latin typeface="Arial MT"/>
                <a:cs typeface="Arial MT"/>
              </a:rPr>
              <a:t>Este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bono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es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válido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solo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por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el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producto</a:t>
            </a:r>
            <a:r>
              <a:rPr sz="2000" spc="-1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referencia</a:t>
            </a:r>
            <a:endParaRPr sz="20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sz="2000" dirty="0">
                <a:latin typeface="Arial MT"/>
                <a:cs typeface="Arial MT"/>
              </a:rPr>
              <a:t>Sujeto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disponibilidad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sabores.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640193" y="8383651"/>
            <a:ext cx="888174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endParaRPr sz="20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debe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presentar</a:t>
            </a:r>
            <a:r>
              <a:rPr sz="2000" b="1" spc="-8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bono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en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los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puntos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venta,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aplica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nivel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Nacional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excepto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San</a:t>
            </a:r>
            <a:r>
              <a:rPr sz="2000" b="1" spc="-10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Andrés,</a:t>
            </a:r>
            <a:r>
              <a:rPr sz="2000" b="1" spc="-1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Aeropuerto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y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Corferias.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954785"/>
            <a:ext cx="2766440" cy="207835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718547" y="530986"/>
            <a:ext cx="8569960" cy="8775700"/>
            <a:chOff x="9718547" y="530986"/>
            <a:chExt cx="8569960" cy="8775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20350" y="530986"/>
              <a:ext cx="5047233" cy="594944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28097" y="539114"/>
              <a:ext cx="4987671" cy="588911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10232" y="1405127"/>
              <a:ext cx="3477767" cy="401535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836139" y="1431416"/>
              <a:ext cx="3451860" cy="3919220"/>
            </a:xfrm>
            <a:custGeom>
              <a:avLst/>
              <a:gdLst/>
              <a:ahLst/>
              <a:cxnLst/>
              <a:rect l="l" t="t" r="r" b="b"/>
              <a:pathLst>
                <a:path w="3451859" h="3919220">
                  <a:moveTo>
                    <a:pt x="3224529" y="0"/>
                  </a:moveTo>
                  <a:lnTo>
                    <a:pt x="227329" y="0"/>
                  </a:lnTo>
                  <a:lnTo>
                    <a:pt x="181482" y="4572"/>
                  </a:lnTo>
                  <a:lnTo>
                    <a:pt x="138811" y="17906"/>
                  </a:lnTo>
                  <a:lnTo>
                    <a:pt x="100202" y="38861"/>
                  </a:lnTo>
                  <a:lnTo>
                    <a:pt x="66548" y="66548"/>
                  </a:lnTo>
                  <a:lnTo>
                    <a:pt x="38861" y="100202"/>
                  </a:lnTo>
                  <a:lnTo>
                    <a:pt x="17906" y="138810"/>
                  </a:lnTo>
                  <a:lnTo>
                    <a:pt x="4571" y="181355"/>
                  </a:lnTo>
                  <a:lnTo>
                    <a:pt x="0" y="227202"/>
                  </a:lnTo>
                  <a:lnTo>
                    <a:pt x="0" y="3691636"/>
                  </a:lnTo>
                  <a:lnTo>
                    <a:pt x="4571" y="3737482"/>
                  </a:lnTo>
                  <a:lnTo>
                    <a:pt x="17906" y="3780028"/>
                  </a:lnTo>
                  <a:lnTo>
                    <a:pt x="38861" y="3818636"/>
                  </a:lnTo>
                  <a:lnTo>
                    <a:pt x="66548" y="3852291"/>
                  </a:lnTo>
                  <a:lnTo>
                    <a:pt x="100202" y="3879977"/>
                  </a:lnTo>
                  <a:lnTo>
                    <a:pt x="138811" y="3900931"/>
                  </a:lnTo>
                  <a:lnTo>
                    <a:pt x="181482" y="3914266"/>
                  </a:lnTo>
                  <a:lnTo>
                    <a:pt x="227329" y="3918839"/>
                  </a:lnTo>
                  <a:lnTo>
                    <a:pt x="3224529" y="3918839"/>
                  </a:lnTo>
                  <a:lnTo>
                    <a:pt x="3270377" y="3914266"/>
                  </a:lnTo>
                  <a:lnTo>
                    <a:pt x="3313048" y="3900931"/>
                  </a:lnTo>
                  <a:lnTo>
                    <a:pt x="3351656" y="3879977"/>
                  </a:lnTo>
                  <a:lnTo>
                    <a:pt x="3385311" y="3852291"/>
                  </a:lnTo>
                  <a:lnTo>
                    <a:pt x="3412998" y="3818636"/>
                  </a:lnTo>
                  <a:lnTo>
                    <a:pt x="3433952" y="3780028"/>
                  </a:lnTo>
                  <a:lnTo>
                    <a:pt x="3447288" y="3737482"/>
                  </a:lnTo>
                  <a:lnTo>
                    <a:pt x="3451859" y="3691636"/>
                  </a:lnTo>
                  <a:lnTo>
                    <a:pt x="3451859" y="227202"/>
                  </a:lnTo>
                  <a:lnTo>
                    <a:pt x="3447288" y="181355"/>
                  </a:lnTo>
                  <a:lnTo>
                    <a:pt x="3433952" y="138810"/>
                  </a:lnTo>
                  <a:lnTo>
                    <a:pt x="3412998" y="100202"/>
                  </a:lnTo>
                  <a:lnTo>
                    <a:pt x="3385311" y="66548"/>
                  </a:lnTo>
                  <a:lnTo>
                    <a:pt x="3351656" y="38861"/>
                  </a:lnTo>
                  <a:lnTo>
                    <a:pt x="3313048" y="17906"/>
                  </a:lnTo>
                  <a:lnTo>
                    <a:pt x="3270377" y="4572"/>
                  </a:lnTo>
                  <a:lnTo>
                    <a:pt x="3224529" y="0"/>
                  </a:lnTo>
                  <a:close/>
                </a:path>
              </a:pathLst>
            </a:custGeom>
            <a:solidFill>
              <a:srgbClr val="FECA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18547" y="5980163"/>
              <a:ext cx="5085207" cy="332651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745090" y="6007353"/>
              <a:ext cx="4987925" cy="3228975"/>
            </a:xfrm>
            <a:custGeom>
              <a:avLst/>
              <a:gdLst/>
              <a:ahLst/>
              <a:cxnLst/>
              <a:rect l="l" t="t" r="r" b="b"/>
              <a:pathLst>
                <a:path w="4987925" h="3228975">
                  <a:moveTo>
                    <a:pt x="4775072" y="0"/>
                  </a:moveTo>
                  <a:lnTo>
                    <a:pt x="212598" y="0"/>
                  </a:lnTo>
                  <a:lnTo>
                    <a:pt x="163829" y="5587"/>
                  </a:lnTo>
                  <a:lnTo>
                    <a:pt x="119125" y="21589"/>
                  </a:lnTo>
                  <a:lnTo>
                    <a:pt x="79628" y="46736"/>
                  </a:lnTo>
                  <a:lnTo>
                    <a:pt x="46735" y="79628"/>
                  </a:lnTo>
                  <a:lnTo>
                    <a:pt x="21589" y="118999"/>
                  </a:lnTo>
                  <a:lnTo>
                    <a:pt x="5587" y="163702"/>
                  </a:lnTo>
                  <a:lnTo>
                    <a:pt x="0" y="212470"/>
                  </a:lnTo>
                  <a:lnTo>
                    <a:pt x="0" y="3016059"/>
                  </a:lnTo>
                  <a:lnTo>
                    <a:pt x="5587" y="3064802"/>
                  </a:lnTo>
                  <a:lnTo>
                    <a:pt x="21589" y="3109544"/>
                  </a:lnTo>
                  <a:lnTo>
                    <a:pt x="46735" y="3149015"/>
                  </a:lnTo>
                  <a:lnTo>
                    <a:pt x="79628" y="3181934"/>
                  </a:lnTo>
                  <a:lnTo>
                    <a:pt x="119125" y="3207029"/>
                  </a:lnTo>
                  <a:lnTo>
                    <a:pt x="163829" y="3223018"/>
                  </a:lnTo>
                  <a:lnTo>
                    <a:pt x="212598" y="3228632"/>
                  </a:lnTo>
                  <a:lnTo>
                    <a:pt x="4775072" y="3228632"/>
                  </a:lnTo>
                  <a:lnTo>
                    <a:pt x="4823841" y="3223018"/>
                  </a:lnTo>
                  <a:lnTo>
                    <a:pt x="4868545" y="3207029"/>
                  </a:lnTo>
                  <a:lnTo>
                    <a:pt x="4908041" y="3181934"/>
                  </a:lnTo>
                  <a:lnTo>
                    <a:pt x="4940935" y="3149015"/>
                  </a:lnTo>
                  <a:lnTo>
                    <a:pt x="4966080" y="3109544"/>
                  </a:lnTo>
                  <a:lnTo>
                    <a:pt x="4982082" y="3064802"/>
                  </a:lnTo>
                  <a:lnTo>
                    <a:pt x="4987670" y="3016059"/>
                  </a:lnTo>
                  <a:lnTo>
                    <a:pt x="4987670" y="212470"/>
                  </a:lnTo>
                  <a:lnTo>
                    <a:pt x="4982082" y="163702"/>
                  </a:lnTo>
                  <a:lnTo>
                    <a:pt x="4966080" y="118999"/>
                  </a:lnTo>
                  <a:lnTo>
                    <a:pt x="4940935" y="79628"/>
                  </a:lnTo>
                  <a:lnTo>
                    <a:pt x="4908041" y="46736"/>
                  </a:lnTo>
                  <a:lnTo>
                    <a:pt x="4868545" y="21589"/>
                  </a:lnTo>
                  <a:lnTo>
                    <a:pt x="4823841" y="5587"/>
                  </a:lnTo>
                  <a:lnTo>
                    <a:pt x="4775072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239882" y="7615808"/>
              <a:ext cx="2234565" cy="0"/>
            </a:xfrm>
            <a:custGeom>
              <a:avLst/>
              <a:gdLst/>
              <a:ahLst/>
              <a:cxnLst/>
              <a:rect l="l" t="t" r="r" b="b"/>
              <a:pathLst>
                <a:path w="2234565">
                  <a:moveTo>
                    <a:pt x="0" y="0"/>
                  </a:moveTo>
                  <a:lnTo>
                    <a:pt x="2234311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051356" y="3132835"/>
            <a:ext cx="6917055" cy="155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</a:tabLst>
            </a:pPr>
            <a:r>
              <a:rPr sz="2000" dirty="0">
                <a:latin typeface="Arial MT"/>
                <a:cs typeface="Arial MT"/>
              </a:rPr>
              <a:t>Ingreso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27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atracciones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ilimitadas</a:t>
            </a:r>
            <a:endParaRPr sz="20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sz="2000" dirty="0">
                <a:latin typeface="Arial MT"/>
                <a:cs typeface="Arial MT"/>
              </a:rPr>
              <a:t>ingreso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Drakko</a:t>
            </a:r>
            <a:endParaRPr sz="2000">
              <a:latin typeface="Arial MT"/>
              <a:cs typeface="Arial MT"/>
            </a:endParaRPr>
          </a:p>
          <a:p>
            <a:pPr marL="354965" marR="5080" indent="-342900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sz="2000" dirty="0">
                <a:latin typeface="Arial MT"/>
                <a:cs typeface="Arial MT"/>
              </a:rPr>
              <a:t>Combo: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Perro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BIGDogger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+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Papas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francesa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90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g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0" dirty="0">
                <a:latin typeface="Arial MT"/>
                <a:cs typeface="Arial MT"/>
              </a:rPr>
              <a:t>+ </a:t>
            </a:r>
            <a:r>
              <a:rPr sz="2000" dirty="0">
                <a:latin typeface="Arial MT"/>
                <a:cs typeface="Arial MT"/>
              </a:rPr>
              <a:t>gaseosa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16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oz</a:t>
            </a:r>
            <a:endParaRPr sz="20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sz="2000" dirty="0">
                <a:latin typeface="Arial MT"/>
                <a:cs typeface="Arial MT"/>
              </a:rPr>
              <a:t>Seguro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Lluvia.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51356" y="2007234"/>
            <a:ext cx="7206615" cy="1153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Pasaporte</a:t>
            </a:r>
            <a:r>
              <a:rPr sz="3200" b="1" spc="-12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Nitro</a:t>
            </a:r>
            <a:r>
              <a:rPr sz="32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Combo+</a:t>
            </a:r>
            <a:r>
              <a:rPr sz="32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Bono</a:t>
            </a:r>
            <a:r>
              <a:rPr sz="32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055A7"/>
                </a:solidFill>
                <a:latin typeface="Arial"/>
                <a:cs typeface="Arial"/>
              </a:rPr>
              <a:t>Lluvia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640"/>
              </a:spcBef>
            </a:pPr>
            <a:r>
              <a:rPr sz="2000" b="1" u="sng" spc="-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Incluye: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51356" y="4962905"/>
            <a:ext cx="7169784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No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incluye: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Ingreso</a:t>
            </a:r>
            <a:r>
              <a:rPr sz="2000" spc="-1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Karts,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Chocones,</a:t>
            </a:r>
            <a:r>
              <a:rPr sz="2000" spc="-1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destrezas</a:t>
            </a:r>
            <a:r>
              <a:rPr sz="2000" spc="-1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Castillo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del </a:t>
            </a:r>
            <a:r>
              <a:rPr sz="2000" spc="-10" dirty="0">
                <a:latin typeface="Arial MT"/>
                <a:cs typeface="Arial MT"/>
              </a:rPr>
              <a:t>Terror.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51356" y="5878194"/>
            <a:ext cx="7446009" cy="93471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algn="just">
              <a:lnSpc>
                <a:spcPts val="2380"/>
              </a:lnSpc>
              <a:spcBef>
                <a:spcPts val="200"/>
              </a:spcBef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Todo  Niño</a:t>
            </a:r>
            <a:r>
              <a:rPr sz="2000" b="1" spc="5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menor</a:t>
            </a:r>
            <a:r>
              <a:rPr sz="2000" b="1" spc="-5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2000" b="1" spc="1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15</a:t>
            </a:r>
            <a:r>
              <a:rPr sz="2000" b="1" spc="5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años</a:t>
            </a:r>
            <a:r>
              <a:rPr sz="2000" b="1" spc="5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requiere</a:t>
            </a:r>
            <a:r>
              <a:rPr sz="2000" b="1" spc="5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ingreso</a:t>
            </a:r>
            <a:r>
              <a:rPr sz="2000" b="1" spc="5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con 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adulto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responsable</a:t>
            </a:r>
            <a:r>
              <a:rPr sz="2000" b="1" spc="3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al</a:t>
            </a:r>
            <a:r>
              <a:rPr sz="2000" b="1" spc="3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parque,</a:t>
            </a:r>
            <a:r>
              <a:rPr sz="2000" b="1" spc="45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el</a:t>
            </a:r>
            <a:r>
              <a:rPr sz="2000" b="1" spc="35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adulto</a:t>
            </a:r>
            <a:r>
              <a:rPr sz="2000" b="1" spc="4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debe</a:t>
            </a:r>
            <a:r>
              <a:rPr sz="2000" b="1" spc="4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adquirir</a:t>
            </a:r>
            <a:r>
              <a:rPr sz="2000" b="1" spc="4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pasaporte Nitro</a:t>
            </a:r>
            <a:r>
              <a:rPr sz="2000" spc="-10" dirty="0">
                <a:latin typeface="Arial MT"/>
                <a:cs typeface="Arial MT"/>
              </a:rPr>
              <a:t>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51356" y="7095819"/>
            <a:ext cx="743267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3275" algn="l"/>
                <a:tab pos="2173605" algn="l"/>
                <a:tab pos="3045460" algn="l"/>
                <a:tab pos="3723640" algn="l"/>
                <a:tab pos="4996180" algn="l"/>
                <a:tab pos="5589270" algn="l"/>
                <a:tab pos="6474460" algn="l"/>
                <a:tab pos="7125334" algn="l"/>
              </a:tabLst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Pasaporte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válido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para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personas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que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midan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más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51356" y="7401305"/>
            <a:ext cx="742823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036319" algn="l"/>
                <a:tab pos="1443355" algn="l"/>
                <a:tab pos="1931035" algn="l"/>
                <a:tab pos="2548255" algn="l"/>
                <a:tab pos="2630805" algn="l"/>
                <a:tab pos="3486150" algn="l"/>
                <a:tab pos="3696335" algn="l"/>
                <a:tab pos="4016375" algn="l"/>
                <a:tab pos="4686935" algn="l"/>
                <a:tab pos="4789170" algn="l"/>
                <a:tab pos="5148580" algn="l"/>
                <a:tab pos="5483860" algn="l"/>
                <a:tab pos="5761355" algn="l"/>
                <a:tab pos="6207760" algn="l"/>
                <a:tab pos="6881495" algn="l"/>
              </a:tabLst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140cm,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válido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para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	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todos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los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días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en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que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encuentre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abierto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2000" b="1" spc="-4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el	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parque,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excepto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cuando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	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esté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reservado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para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51356" y="8003285"/>
            <a:ext cx="281368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actividades</a:t>
            </a:r>
            <a:r>
              <a:rPr sz="2000" b="1" spc="-1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especiales.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72692" y="8649969"/>
            <a:ext cx="745553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65" dirty="0">
                <a:solidFill>
                  <a:srgbClr val="001F5F"/>
                </a:solidFill>
                <a:latin typeface="Arial"/>
                <a:cs typeface="Arial"/>
              </a:rPr>
              <a:t>TARIFA</a:t>
            </a:r>
            <a:r>
              <a:rPr sz="2400" b="1" spc="-1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VIGENTE</a:t>
            </a:r>
            <a:r>
              <a:rPr sz="2400" b="1" spc="-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60" dirty="0">
                <a:solidFill>
                  <a:srgbClr val="001F5F"/>
                </a:solidFill>
                <a:latin typeface="Arial"/>
                <a:cs typeface="Arial"/>
              </a:rPr>
              <a:t>HASTA</a:t>
            </a:r>
            <a:r>
              <a:rPr sz="2400" b="1" spc="-1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EL</a:t>
            </a:r>
            <a:r>
              <a:rPr sz="2400" b="1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31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DE</a:t>
            </a:r>
            <a:r>
              <a:rPr sz="2400" b="1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MAYO</a:t>
            </a:r>
            <a:r>
              <a:rPr sz="24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DEL</a:t>
            </a:r>
            <a:r>
              <a:rPr sz="24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001F5F"/>
                </a:solidFill>
                <a:latin typeface="Arial"/>
                <a:cs typeface="Arial"/>
              </a:rPr>
              <a:t>2026</a:t>
            </a:r>
            <a:endParaRPr sz="24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051356" y="1180337"/>
            <a:ext cx="441198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SALITRE</a:t>
            </a:r>
            <a:r>
              <a:rPr spc="-45" dirty="0"/>
              <a:t> </a:t>
            </a:r>
            <a:r>
              <a:rPr spc="-10" dirty="0"/>
              <a:t>MAGICO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15220314" y="3621404"/>
            <a:ext cx="197993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spc="-20" dirty="0">
                <a:solidFill>
                  <a:srgbClr val="3D3D3D"/>
                </a:solidFill>
                <a:latin typeface="Arial"/>
                <a:cs typeface="Arial"/>
              </a:rPr>
              <a:t>Pasaporte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3665708" y="0"/>
            <a:ext cx="4609465" cy="8069580"/>
            <a:chOff x="13665708" y="0"/>
            <a:chExt cx="4609465" cy="8069580"/>
          </a:xfrm>
        </p:grpSpPr>
        <p:sp>
          <p:nvSpPr>
            <p:cNvPr id="21" name="object 21"/>
            <p:cNvSpPr/>
            <p:nvPr/>
          </p:nvSpPr>
          <p:spPr>
            <a:xfrm>
              <a:off x="15223871" y="3224783"/>
              <a:ext cx="2234565" cy="0"/>
            </a:xfrm>
            <a:custGeom>
              <a:avLst/>
              <a:gdLst/>
              <a:ahLst/>
              <a:cxnLst/>
              <a:rect l="l" t="t" r="r" b="b"/>
              <a:pathLst>
                <a:path w="2234565">
                  <a:moveTo>
                    <a:pt x="0" y="0"/>
                  </a:moveTo>
                  <a:lnTo>
                    <a:pt x="2234311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6362680" y="0"/>
              <a:ext cx="1912620" cy="1186815"/>
            </a:xfrm>
            <a:custGeom>
              <a:avLst/>
              <a:gdLst/>
              <a:ahLst/>
              <a:cxnLst/>
              <a:rect l="l" t="t" r="r" b="b"/>
              <a:pathLst>
                <a:path w="1912619" h="1186815">
                  <a:moveTo>
                    <a:pt x="1912111" y="0"/>
                  </a:moveTo>
                  <a:lnTo>
                    <a:pt x="461771" y="0"/>
                  </a:lnTo>
                  <a:lnTo>
                    <a:pt x="149478" y="312293"/>
                  </a:lnTo>
                  <a:lnTo>
                    <a:pt x="114680" y="351154"/>
                  </a:lnTo>
                  <a:lnTo>
                    <a:pt x="84581" y="392811"/>
                  </a:lnTo>
                  <a:lnTo>
                    <a:pt x="58673" y="435737"/>
                  </a:lnTo>
                  <a:lnTo>
                    <a:pt x="37464" y="482092"/>
                  </a:lnTo>
                  <a:lnTo>
                    <a:pt x="14350" y="553085"/>
                  </a:lnTo>
                  <a:lnTo>
                    <a:pt x="5460" y="600837"/>
                  </a:lnTo>
                  <a:lnTo>
                    <a:pt x="0" y="675131"/>
                  </a:lnTo>
                  <a:lnTo>
                    <a:pt x="2666" y="724280"/>
                  </a:lnTo>
                  <a:lnTo>
                    <a:pt x="5460" y="748919"/>
                  </a:lnTo>
                  <a:lnTo>
                    <a:pt x="9525" y="772795"/>
                  </a:lnTo>
                  <a:lnTo>
                    <a:pt x="14350" y="797305"/>
                  </a:lnTo>
                  <a:lnTo>
                    <a:pt x="21843" y="821181"/>
                  </a:lnTo>
                  <a:lnTo>
                    <a:pt x="28701" y="845057"/>
                  </a:lnTo>
                  <a:lnTo>
                    <a:pt x="47751" y="891413"/>
                  </a:lnTo>
                  <a:lnTo>
                    <a:pt x="70992" y="935736"/>
                  </a:lnTo>
                  <a:lnTo>
                    <a:pt x="98932" y="978026"/>
                  </a:lnTo>
                  <a:lnTo>
                    <a:pt x="131698" y="1018286"/>
                  </a:lnTo>
                  <a:lnTo>
                    <a:pt x="168528" y="1055116"/>
                  </a:lnTo>
                  <a:lnTo>
                    <a:pt x="208787" y="1088517"/>
                  </a:lnTo>
                  <a:lnTo>
                    <a:pt x="251840" y="1116584"/>
                  </a:lnTo>
                  <a:lnTo>
                    <a:pt x="296163" y="1139698"/>
                  </a:lnTo>
                  <a:lnTo>
                    <a:pt x="341883" y="1158875"/>
                  </a:lnTo>
                  <a:lnTo>
                    <a:pt x="366521" y="1165605"/>
                  </a:lnTo>
                  <a:lnTo>
                    <a:pt x="390398" y="1173099"/>
                  </a:lnTo>
                  <a:lnTo>
                    <a:pt x="438150" y="1181989"/>
                  </a:lnTo>
                  <a:lnTo>
                    <a:pt x="487933" y="1186179"/>
                  </a:lnTo>
                  <a:lnTo>
                    <a:pt x="511809" y="1186815"/>
                  </a:lnTo>
                  <a:lnTo>
                    <a:pt x="537082" y="1186179"/>
                  </a:lnTo>
                  <a:lnTo>
                    <a:pt x="586231" y="1181989"/>
                  </a:lnTo>
                  <a:lnTo>
                    <a:pt x="634618" y="1173099"/>
                  </a:lnTo>
                  <a:lnTo>
                    <a:pt x="658494" y="1165605"/>
                  </a:lnTo>
                  <a:lnTo>
                    <a:pt x="681735" y="1158875"/>
                  </a:lnTo>
                  <a:lnTo>
                    <a:pt x="728852" y="1139698"/>
                  </a:lnTo>
                  <a:lnTo>
                    <a:pt x="773175" y="1116584"/>
                  </a:lnTo>
                  <a:lnTo>
                    <a:pt x="815466" y="1088517"/>
                  </a:lnTo>
                  <a:lnTo>
                    <a:pt x="855725" y="1055116"/>
                  </a:lnTo>
                  <a:lnTo>
                    <a:pt x="874902" y="1037463"/>
                  </a:lnTo>
                  <a:lnTo>
                    <a:pt x="1912111" y="0"/>
                  </a:lnTo>
                  <a:close/>
                </a:path>
              </a:pathLst>
            </a:custGeom>
            <a:solidFill>
              <a:srgbClr val="0055A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665708" y="6367271"/>
              <a:ext cx="1702053" cy="170205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680567" y="4699634"/>
              <a:ext cx="1677288" cy="1677289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10265409" y="6448500"/>
            <a:ext cx="297942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30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3200" b="1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$79.950</a:t>
            </a:r>
            <a:endParaRPr sz="32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265409" y="7866126"/>
            <a:ext cx="1864995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40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500" spc="-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Arial MT"/>
                <a:cs typeface="Arial MT"/>
              </a:rPr>
              <a:t>parque</a:t>
            </a:r>
            <a:endParaRPr sz="25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500" spc="-10" dirty="0">
                <a:solidFill>
                  <a:srgbClr val="FFFFFF"/>
                </a:solidFill>
                <a:latin typeface="Arial MT"/>
                <a:cs typeface="Arial MT"/>
              </a:rPr>
              <a:t>$120.900</a:t>
            </a:r>
            <a:endParaRPr sz="2500">
              <a:latin typeface="Arial MT"/>
              <a:cs typeface="Arial M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0" y="9670897"/>
            <a:ext cx="1062990" cy="617855"/>
          </a:xfrm>
          <a:custGeom>
            <a:avLst/>
            <a:gdLst/>
            <a:ahLst/>
            <a:cxnLst/>
            <a:rect l="l" t="t" r="r" b="b"/>
            <a:pathLst>
              <a:path w="1062990" h="617854">
                <a:moveTo>
                  <a:pt x="780173" y="0"/>
                </a:moveTo>
                <a:lnTo>
                  <a:pt x="739114" y="2451"/>
                </a:lnTo>
                <a:lnTo>
                  <a:pt x="686384" y="14389"/>
                </a:lnTo>
                <a:lnTo>
                  <a:pt x="647966" y="29844"/>
                </a:lnTo>
                <a:lnTo>
                  <a:pt x="612559" y="50558"/>
                </a:lnTo>
                <a:lnTo>
                  <a:pt x="579780" y="76898"/>
                </a:lnTo>
                <a:lnTo>
                  <a:pt x="0" y="617689"/>
                </a:lnTo>
                <a:lnTo>
                  <a:pt x="800531" y="617689"/>
                </a:lnTo>
                <a:lnTo>
                  <a:pt x="980198" y="450126"/>
                </a:lnTo>
                <a:lnTo>
                  <a:pt x="1008075" y="419582"/>
                </a:lnTo>
                <a:lnTo>
                  <a:pt x="1030300" y="386575"/>
                </a:lnTo>
                <a:lnTo>
                  <a:pt x="1046873" y="350761"/>
                </a:lnTo>
                <a:lnTo>
                  <a:pt x="1057414" y="313893"/>
                </a:lnTo>
                <a:lnTo>
                  <a:pt x="1062685" y="263334"/>
                </a:lnTo>
                <a:lnTo>
                  <a:pt x="1061186" y="238061"/>
                </a:lnTo>
                <a:lnTo>
                  <a:pt x="1059675" y="225412"/>
                </a:lnTo>
                <a:lnTo>
                  <a:pt x="1057414" y="213131"/>
                </a:lnTo>
                <a:lnTo>
                  <a:pt x="1054785" y="200482"/>
                </a:lnTo>
                <a:lnTo>
                  <a:pt x="1050632" y="188201"/>
                </a:lnTo>
                <a:lnTo>
                  <a:pt x="1046873" y="175907"/>
                </a:lnTo>
                <a:lnTo>
                  <a:pt x="1030300" y="140449"/>
                </a:lnTo>
                <a:lnTo>
                  <a:pt x="1008075" y="107441"/>
                </a:lnTo>
                <a:lnTo>
                  <a:pt x="980198" y="76898"/>
                </a:lnTo>
                <a:lnTo>
                  <a:pt x="947419" y="50558"/>
                </a:lnTo>
                <a:lnTo>
                  <a:pt x="911644" y="29844"/>
                </a:lnTo>
                <a:lnTo>
                  <a:pt x="873975" y="14389"/>
                </a:lnTo>
                <a:lnTo>
                  <a:pt x="860412" y="10883"/>
                </a:lnTo>
                <a:lnTo>
                  <a:pt x="847229" y="7023"/>
                </a:lnTo>
                <a:lnTo>
                  <a:pt x="834047" y="4559"/>
                </a:lnTo>
                <a:lnTo>
                  <a:pt x="820864" y="2451"/>
                </a:lnTo>
                <a:lnTo>
                  <a:pt x="806919" y="1054"/>
                </a:lnTo>
                <a:lnTo>
                  <a:pt x="793356" y="355"/>
                </a:lnTo>
                <a:lnTo>
                  <a:pt x="780173" y="0"/>
                </a:lnTo>
                <a:close/>
              </a:path>
            </a:pathLst>
          </a:custGeom>
          <a:solidFill>
            <a:srgbClr val="99D130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5220314" y="2357373"/>
            <a:ext cx="10680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Bogotá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0F44FD87-85B1-D9E3-F1EB-40366ACDFD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2400" y="7900291"/>
            <a:ext cx="2088684" cy="2088684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7137" y="1082928"/>
            <a:ext cx="16048355" cy="5123180"/>
            <a:chOff x="1027137" y="1082928"/>
            <a:chExt cx="16048355" cy="51231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7137" y="1082928"/>
              <a:ext cx="10525506" cy="51231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30232" y="1718690"/>
              <a:ext cx="7344918" cy="412521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756901" y="1747011"/>
              <a:ext cx="7246620" cy="4021454"/>
            </a:xfrm>
            <a:custGeom>
              <a:avLst/>
              <a:gdLst/>
              <a:ahLst/>
              <a:cxnLst/>
              <a:rect l="l" t="t" r="r" b="b"/>
              <a:pathLst>
                <a:path w="7246619" h="4021454">
                  <a:moveTo>
                    <a:pt x="6998969" y="0"/>
                  </a:moveTo>
                  <a:lnTo>
                    <a:pt x="247396" y="0"/>
                  </a:lnTo>
                  <a:lnTo>
                    <a:pt x="197484" y="5333"/>
                  </a:lnTo>
                  <a:lnTo>
                    <a:pt x="151129" y="20827"/>
                  </a:lnTo>
                  <a:lnTo>
                    <a:pt x="109093" y="45211"/>
                  </a:lnTo>
                  <a:lnTo>
                    <a:pt x="72517" y="77597"/>
                  </a:lnTo>
                  <a:lnTo>
                    <a:pt x="42291" y="116712"/>
                  </a:lnTo>
                  <a:lnTo>
                    <a:pt x="19430" y="161670"/>
                  </a:lnTo>
                  <a:lnTo>
                    <a:pt x="5079" y="211454"/>
                  </a:lnTo>
                  <a:lnTo>
                    <a:pt x="0" y="264794"/>
                  </a:lnTo>
                  <a:lnTo>
                    <a:pt x="0" y="3756405"/>
                  </a:lnTo>
                  <a:lnTo>
                    <a:pt x="5079" y="3809745"/>
                  </a:lnTo>
                  <a:lnTo>
                    <a:pt x="19430" y="3859403"/>
                  </a:lnTo>
                  <a:lnTo>
                    <a:pt x="42291" y="3904360"/>
                  </a:lnTo>
                  <a:lnTo>
                    <a:pt x="72517" y="3943604"/>
                  </a:lnTo>
                  <a:lnTo>
                    <a:pt x="109093" y="3975861"/>
                  </a:lnTo>
                  <a:lnTo>
                    <a:pt x="151129" y="4000245"/>
                  </a:lnTo>
                  <a:lnTo>
                    <a:pt x="197484" y="4015739"/>
                  </a:lnTo>
                  <a:lnTo>
                    <a:pt x="247396" y="4021073"/>
                  </a:lnTo>
                  <a:lnTo>
                    <a:pt x="6998969" y="4021073"/>
                  </a:lnTo>
                  <a:lnTo>
                    <a:pt x="7048754" y="4015739"/>
                  </a:lnTo>
                  <a:lnTo>
                    <a:pt x="7095236" y="4000245"/>
                  </a:lnTo>
                  <a:lnTo>
                    <a:pt x="7137146" y="3975861"/>
                  </a:lnTo>
                  <a:lnTo>
                    <a:pt x="7173849" y="3943604"/>
                  </a:lnTo>
                  <a:lnTo>
                    <a:pt x="7203948" y="3904360"/>
                  </a:lnTo>
                  <a:lnTo>
                    <a:pt x="7226808" y="3859403"/>
                  </a:lnTo>
                  <a:lnTo>
                    <a:pt x="7241159" y="3809745"/>
                  </a:lnTo>
                  <a:lnTo>
                    <a:pt x="7246238" y="3756405"/>
                  </a:lnTo>
                  <a:lnTo>
                    <a:pt x="7246238" y="264794"/>
                  </a:lnTo>
                  <a:lnTo>
                    <a:pt x="7241159" y="211454"/>
                  </a:lnTo>
                  <a:lnTo>
                    <a:pt x="7226808" y="161670"/>
                  </a:lnTo>
                  <a:lnTo>
                    <a:pt x="7203948" y="116712"/>
                  </a:lnTo>
                  <a:lnTo>
                    <a:pt x="7173849" y="77597"/>
                  </a:lnTo>
                  <a:lnTo>
                    <a:pt x="7137146" y="45211"/>
                  </a:lnTo>
                  <a:lnTo>
                    <a:pt x="7095236" y="20827"/>
                  </a:lnTo>
                  <a:lnTo>
                    <a:pt x="7048754" y="5333"/>
                  </a:lnTo>
                  <a:lnTo>
                    <a:pt x="6998969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0812018" y="4520945"/>
            <a:ext cx="35280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rango</a:t>
            </a:r>
            <a:r>
              <a:rPr sz="2400" spc="-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400" spc="-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heladerías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$14.900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689463" y="2340050"/>
            <a:ext cx="50387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Descuento</a:t>
            </a:r>
            <a:r>
              <a:rPr sz="2400" spc="-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sobre</a:t>
            </a:r>
            <a:r>
              <a:rPr sz="2400" spc="-1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valor</a:t>
            </a:r>
            <a:r>
              <a:rPr sz="2400" spc="-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400" spc="-1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heladerías.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811382" y="3195573"/>
            <a:ext cx="298005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30" dirty="0">
                <a:solidFill>
                  <a:srgbClr val="FFFFFF"/>
                </a:solidFill>
              </a:rPr>
              <a:t>Tarifa</a:t>
            </a:r>
            <a:r>
              <a:rPr sz="3200" spc="-165" dirty="0">
                <a:solidFill>
                  <a:srgbClr val="FFFFFF"/>
                </a:solidFill>
              </a:rPr>
              <a:t> </a:t>
            </a:r>
            <a:r>
              <a:rPr sz="3200" spc="-10" dirty="0">
                <a:solidFill>
                  <a:srgbClr val="FFFFFF"/>
                </a:solidFill>
              </a:rPr>
              <a:t>convenio</a:t>
            </a:r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10811382" y="3683253"/>
            <a:ext cx="148399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$13.000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593" y="0"/>
            <a:ext cx="1297940" cy="803910"/>
          </a:xfrm>
          <a:custGeom>
            <a:avLst/>
            <a:gdLst/>
            <a:ahLst/>
            <a:cxnLst/>
            <a:rect l="l" t="t" r="r" b="b"/>
            <a:pathLst>
              <a:path w="1297940" h="803910">
                <a:moveTo>
                  <a:pt x="987609" y="0"/>
                </a:moveTo>
                <a:lnTo>
                  <a:pt x="0" y="0"/>
                </a:lnTo>
                <a:lnTo>
                  <a:pt x="702062" y="702182"/>
                </a:lnTo>
                <a:lnTo>
                  <a:pt x="742486" y="736980"/>
                </a:lnTo>
                <a:lnTo>
                  <a:pt x="786174" y="764413"/>
                </a:lnTo>
                <a:lnTo>
                  <a:pt x="833570" y="784860"/>
                </a:lnTo>
                <a:lnTo>
                  <a:pt x="881906" y="797814"/>
                </a:lnTo>
                <a:lnTo>
                  <a:pt x="932097" y="803401"/>
                </a:lnTo>
                <a:lnTo>
                  <a:pt x="949280" y="803910"/>
                </a:lnTo>
                <a:lnTo>
                  <a:pt x="965549" y="803401"/>
                </a:lnTo>
                <a:lnTo>
                  <a:pt x="1015739" y="797814"/>
                </a:lnTo>
                <a:lnTo>
                  <a:pt x="1065002" y="784860"/>
                </a:lnTo>
                <a:lnTo>
                  <a:pt x="1111472" y="764413"/>
                </a:lnTo>
                <a:lnTo>
                  <a:pt x="1155617" y="736980"/>
                </a:lnTo>
                <a:lnTo>
                  <a:pt x="1196041" y="702182"/>
                </a:lnTo>
                <a:lnTo>
                  <a:pt x="1230433" y="661797"/>
                </a:lnTo>
                <a:lnTo>
                  <a:pt x="1257852" y="618109"/>
                </a:lnTo>
                <a:lnTo>
                  <a:pt x="1278312" y="571246"/>
                </a:lnTo>
                <a:lnTo>
                  <a:pt x="1282884" y="554990"/>
                </a:lnTo>
                <a:lnTo>
                  <a:pt x="1288091" y="538606"/>
                </a:lnTo>
                <a:lnTo>
                  <a:pt x="1291266" y="521970"/>
                </a:lnTo>
                <a:lnTo>
                  <a:pt x="1294060" y="505714"/>
                </a:lnTo>
                <a:lnTo>
                  <a:pt x="1295965" y="488950"/>
                </a:lnTo>
                <a:lnTo>
                  <a:pt x="1297870" y="455549"/>
                </a:lnTo>
                <a:lnTo>
                  <a:pt x="1295965" y="421640"/>
                </a:lnTo>
                <a:lnTo>
                  <a:pt x="1294060" y="404875"/>
                </a:lnTo>
                <a:lnTo>
                  <a:pt x="1291266" y="388620"/>
                </a:lnTo>
                <a:lnTo>
                  <a:pt x="1288091" y="372364"/>
                </a:lnTo>
                <a:lnTo>
                  <a:pt x="1282884" y="355600"/>
                </a:lnTo>
                <a:lnTo>
                  <a:pt x="1278312" y="339851"/>
                </a:lnTo>
                <a:lnTo>
                  <a:pt x="1257852" y="292480"/>
                </a:lnTo>
                <a:lnTo>
                  <a:pt x="1230433" y="248793"/>
                </a:lnTo>
                <a:lnTo>
                  <a:pt x="1196041" y="208406"/>
                </a:lnTo>
                <a:lnTo>
                  <a:pt x="987609" y="0"/>
                </a:lnTo>
                <a:close/>
              </a:path>
            </a:pathLst>
          </a:custGeom>
          <a:solidFill>
            <a:srgbClr val="0055A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378077" y="6878828"/>
            <a:ext cx="4631055" cy="164846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6300"/>
              </a:lnSpc>
              <a:spcBef>
                <a:spcPts val="380"/>
              </a:spcBef>
            </a:pPr>
            <a:r>
              <a:rPr sz="5400" b="1" spc="-10" dirty="0">
                <a:solidFill>
                  <a:srgbClr val="3D3D3D"/>
                </a:solidFill>
                <a:latin typeface="Arial"/>
                <a:cs typeface="Arial"/>
              </a:rPr>
              <a:t>BROWNIE </a:t>
            </a:r>
            <a:r>
              <a:rPr sz="5400" b="1" dirty="0">
                <a:solidFill>
                  <a:srgbClr val="3D3D3D"/>
                </a:solidFill>
                <a:latin typeface="Arial"/>
                <a:cs typeface="Arial"/>
              </a:rPr>
              <a:t>CON</a:t>
            </a:r>
            <a:r>
              <a:rPr sz="5400" b="1" spc="-10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5400" b="1" spc="-10" dirty="0">
                <a:solidFill>
                  <a:srgbClr val="3D3D3D"/>
                </a:solidFill>
                <a:latin typeface="Arial"/>
                <a:cs typeface="Arial"/>
              </a:rPr>
              <a:t>HELADO</a:t>
            </a:r>
            <a:endParaRPr sz="54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362680" y="9088525"/>
            <a:ext cx="1925320" cy="1200150"/>
          </a:xfrm>
          <a:custGeom>
            <a:avLst/>
            <a:gdLst/>
            <a:ahLst/>
            <a:cxnLst/>
            <a:rect l="l" t="t" r="r" b="b"/>
            <a:pathLst>
              <a:path w="1925319" h="1200150">
                <a:moveTo>
                  <a:pt x="511809" y="0"/>
                </a:moveTo>
                <a:lnTo>
                  <a:pt x="463423" y="2044"/>
                </a:lnTo>
                <a:lnTo>
                  <a:pt x="414273" y="8864"/>
                </a:lnTo>
                <a:lnTo>
                  <a:pt x="366521" y="21145"/>
                </a:lnTo>
                <a:lnTo>
                  <a:pt x="296163" y="47066"/>
                </a:lnTo>
                <a:lnTo>
                  <a:pt x="251840" y="70256"/>
                </a:lnTo>
                <a:lnTo>
                  <a:pt x="208787" y="98234"/>
                </a:lnTo>
                <a:lnTo>
                  <a:pt x="168528" y="131648"/>
                </a:lnTo>
                <a:lnTo>
                  <a:pt x="131698" y="168490"/>
                </a:lnTo>
                <a:lnTo>
                  <a:pt x="98932" y="208737"/>
                </a:lnTo>
                <a:lnTo>
                  <a:pt x="70992" y="251028"/>
                </a:lnTo>
                <a:lnTo>
                  <a:pt x="47751" y="295376"/>
                </a:lnTo>
                <a:lnTo>
                  <a:pt x="28701" y="341756"/>
                </a:lnTo>
                <a:lnTo>
                  <a:pt x="21843" y="365632"/>
                </a:lnTo>
                <a:lnTo>
                  <a:pt x="14350" y="389508"/>
                </a:lnTo>
                <a:lnTo>
                  <a:pt x="9525" y="414070"/>
                </a:lnTo>
                <a:lnTo>
                  <a:pt x="5460" y="437946"/>
                </a:lnTo>
                <a:lnTo>
                  <a:pt x="2666" y="462495"/>
                </a:lnTo>
                <a:lnTo>
                  <a:pt x="0" y="511619"/>
                </a:lnTo>
                <a:lnTo>
                  <a:pt x="2666" y="561416"/>
                </a:lnTo>
                <a:lnTo>
                  <a:pt x="9525" y="609841"/>
                </a:lnTo>
                <a:lnTo>
                  <a:pt x="28701" y="681469"/>
                </a:lnTo>
                <a:lnTo>
                  <a:pt x="47751" y="727862"/>
                </a:lnTo>
                <a:lnTo>
                  <a:pt x="70992" y="772883"/>
                </a:lnTo>
                <a:lnTo>
                  <a:pt x="98932" y="815174"/>
                </a:lnTo>
                <a:lnTo>
                  <a:pt x="131698" y="855421"/>
                </a:lnTo>
                <a:lnTo>
                  <a:pt x="474979" y="1200059"/>
                </a:lnTo>
                <a:lnTo>
                  <a:pt x="1925319" y="1200059"/>
                </a:lnTo>
                <a:lnTo>
                  <a:pt x="874902" y="149390"/>
                </a:lnTo>
                <a:lnTo>
                  <a:pt x="836040" y="114604"/>
                </a:lnTo>
                <a:lnTo>
                  <a:pt x="794384" y="83908"/>
                </a:lnTo>
                <a:lnTo>
                  <a:pt x="751331" y="57975"/>
                </a:lnTo>
                <a:lnTo>
                  <a:pt x="681735" y="27965"/>
                </a:lnTo>
                <a:lnTo>
                  <a:pt x="658494" y="21145"/>
                </a:lnTo>
                <a:lnTo>
                  <a:pt x="634618" y="13639"/>
                </a:lnTo>
                <a:lnTo>
                  <a:pt x="610742" y="8864"/>
                </a:lnTo>
                <a:lnTo>
                  <a:pt x="586231" y="4775"/>
                </a:lnTo>
                <a:lnTo>
                  <a:pt x="561593" y="2044"/>
                </a:lnTo>
                <a:lnTo>
                  <a:pt x="537082" y="673"/>
                </a:lnTo>
                <a:lnTo>
                  <a:pt x="511809" y="0"/>
                </a:lnTo>
                <a:close/>
              </a:path>
            </a:pathLst>
          </a:custGeom>
          <a:solidFill>
            <a:srgbClr val="99D130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702042" y="7194550"/>
            <a:ext cx="884110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5600" algn="l"/>
              </a:tabLst>
            </a:pPr>
            <a:r>
              <a:rPr sz="2000" spc="-10" dirty="0">
                <a:latin typeface="Arial MT"/>
                <a:cs typeface="Arial MT"/>
              </a:rPr>
              <a:t>Redención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todos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los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puntos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venta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nivel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nacional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presentando</a:t>
            </a:r>
            <a:r>
              <a:rPr sz="2000" spc="-12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bono.</a:t>
            </a:r>
            <a:endParaRPr sz="2000">
              <a:latin typeface="Arial MT"/>
              <a:cs typeface="Arial MT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5600" algn="l"/>
              </a:tabLst>
            </a:pPr>
            <a:r>
              <a:rPr sz="2000" dirty="0">
                <a:latin typeface="Arial MT"/>
                <a:cs typeface="Arial MT"/>
              </a:rPr>
              <a:t>Este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bono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es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válido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solo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por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el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producto</a:t>
            </a:r>
            <a:r>
              <a:rPr sz="2000" spc="-1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referencia</a:t>
            </a:r>
            <a:endParaRPr sz="2000">
              <a:latin typeface="Arial MT"/>
              <a:cs typeface="Arial MT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5600" algn="l"/>
              </a:tabLst>
            </a:pPr>
            <a:r>
              <a:rPr sz="2000" dirty="0">
                <a:latin typeface="Arial MT"/>
                <a:cs typeface="Arial MT"/>
              </a:rPr>
              <a:t>Sujeto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disponibilidad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sabores.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02042" y="8414130"/>
            <a:ext cx="888174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endParaRPr sz="20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debe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presentar</a:t>
            </a:r>
            <a:r>
              <a:rPr sz="2000" b="1" spc="-9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bono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en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los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puntos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venta,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aplica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nivel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Nacional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excepto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San</a:t>
            </a:r>
            <a:r>
              <a:rPr sz="2000" b="1" spc="-10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Andrés,</a:t>
            </a:r>
            <a:r>
              <a:rPr sz="2000" b="1" spc="-1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Aeropuerto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y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Corferias.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98576" y="4858511"/>
            <a:ext cx="3549015" cy="1923414"/>
            <a:chOff x="798576" y="4858511"/>
            <a:chExt cx="3549015" cy="1923414"/>
          </a:xfrm>
          <a:solidFill>
            <a:srgbClr val="FECA34"/>
          </a:solidFill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8576" y="4858511"/>
              <a:ext cx="3549015" cy="1922906"/>
            </a:xfrm>
            <a:prstGeom prst="rect">
              <a:avLst/>
            </a:prstGeom>
            <a:grpFill/>
          </p:spPr>
        </p:pic>
        <p:sp>
          <p:nvSpPr>
            <p:cNvPr id="17" name="object 17"/>
            <p:cNvSpPr/>
            <p:nvPr/>
          </p:nvSpPr>
          <p:spPr>
            <a:xfrm>
              <a:off x="825030" y="4884165"/>
              <a:ext cx="3451860" cy="1826895"/>
            </a:xfrm>
            <a:custGeom>
              <a:avLst/>
              <a:gdLst/>
              <a:ahLst/>
              <a:cxnLst/>
              <a:rect l="l" t="t" r="r" b="b"/>
              <a:pathLst>
                <a:path w="3451860" h="1826895">
                  <a:moveTo>
                    <a:pt x="3331552" y="0"/>
                  </a:moveTo>
                  <a:lnTo>
                    <a:pt x="120281" y="0"/>
                  </a:lnTo>
                  <a:lnTo>
                    <a:pt x="73456" y="9397"/>
                  </a:lnTo>
                  <a:lnTo>
                    <a:pt x="35229" y="35178"/>
                  </a:lnTo>
                  <a:lnTo>
                    <a:pt x="9448" y="73405"/>
                  </a:lnTo>
                  <a:lnTo>
                    <a:pt x="0" y="120268"/>
                  </a:lnTo>
                  <a:lnTo>
                    <a:pt x="0" y="1706626"/>
                  </a:lnTo>
                  <a:lnTo>
                    <a:pt x="9448" y="1753489"/>
                  </a:lnTo>
                  <a:lnTo>
                    <a:pt x="35229" y="1791715"/>
                  </a:lnTo>
                  <a:lnTo>
                    <a:pt x="73456" y="1817496"/>
                  </a:lnTo>
                  <a:lnTo>
                    <a:pt x="120281" y="1826894"/>
                  </a:lnTo>
                  <a:lnTo>
                    <a:pt x="3331552" y="1826894"/>
                  </a:lnTo>
                  <a:lnTo>
                    <a:pt x="3378415" y="1817496"/>
                  </a:lnTo>
                  <a:lnTo>
                    <a:pt x="3416642" y="1791715"/>
                  </a:lnTo>
                  <a:lnTo>
                    <a:pt x="3442423" y="1753489"/>
                  </a:lnTo>
                  <a:lnTo>
                    <a:pt x="3451821" y="1706626"/>
                  </a:lnTo>
                  <a:lnTo>
                    <a:pt x="3451821" y="120268"/>
                  </a:lnTo>
                  <a:lnTo>
                    <a:pt x="3442423" y="73405"/>
                  </a:lnTo>
                  <a:lnTo>
                    <a:pt x="3416642" y="35178"/>
                  </a:lnTo>
                  <a:lnTo>
                    <a:pt x="3378415" y="9397"/>
                  </a:lnTo>
                  <a:lnTo>
                    <a:pt x="333155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206804" y="5944869"/>
            <a:ext cx="238252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Bono</a:t>
            </a:r>
            <a:r>
              <a:rPr sz="3200" b="1" spc="-5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77710" y="932433"/>
            <a:ext cx="14791055" cy="4827270"/>
            <a:chOff x="577710" y="932433"/>
            <a:chExt cx="14791055" cy="4827270"/>
          </a:xfrm>
        </p:grpSpPr>
        <p:sp>
          <p:nvSpPr>
            <p:cNvPr id="20" name="object 20"/>
            <p:cNvSpPr/>
            <p:nvPr/>
          </p:nvSpPr>
          <p:spPr>
            <a:xfrm>
              <a:off x="1212811" y="4303013"/>
              <a:ext cx="14156055" cy="1450340"/>
            </a:xfrm>
            <a:custGeom>
              <a:avLst/>
              <a:gdLst/>
              <a:ahLst/>
              <a:cxnLst/>
              <a:rect l="l" t="t" r="r" b="b"/>
              <a:pathLst>
                <a:path w="14156055" h="1450339">
                  <a:moveTo>
                    <a:pt x="0" y="1450340"/>
                  </a:moveTo>
                  <a:lnTo>
                    <a:pt x="2234349" y="1450340"/>
                  </a:lnTo>
                </a:path>
                <a:path w="14156055" h="1450339">
                  <a:moveTo>
                    <a:pt x="9519323" y="0"/>
                  </a:moveTo>
                  <a:lnTo>
                    <a:pt x="14155458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710" y="932433"/>
              <a:ext cx="2766441" cy="2078354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1206804" y="5142356"/>
            <a:ext cx="23171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D3D3D"/>
                </a:solidFill>
                <a:latin typeface="Arial"/>
                <a:cs typeface="Arial"/>
              </a:rPr>
              <a:t>A</a:t>
            </a:r>
            <a:r>
              <a:rPr sz="2400" b="1" spc="-11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3D3D3D"/>
                </a:solidFill>
                <a:latin typeface="Arial"/>
                <a:cs typeface="Arial"/>
              </a:rPr>
              <a:t>nivel</a:t>
            </a:r>
            <a:r>
              <a:rPr sz="2400" b="1" spc="-5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nacional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254"/>
            <a:ext cx="18288000" cy="10288270"/>
            <a:chOff x="0" y="-254"/>
            <a:chExt cx="18288000" cy="10288270"/>
          </a:xfrm>
          <a:solidFill>
            <a:srgbClr val="FECA34"/>
          </a:solidFill>
        </p:grpSpPr>
        <p:sp>
          <p:nvSpPr>
            <p:cNvPr id="3" name="object 3"/>
            <p:cNvSpPr/>
            <p:nvPr/>
          </p:nvSpPr>
          <p:spPr>
            <a:xfrm>
              <a:off x="5958332" y="-254"/>
              <a:ext cx="12329795" cy="10288270"/>
            </a:xfrm>
            <a:custGeom>
              <a:avLst/>
              <a:gdLst/>
              <a:ahLst/>
              <a:cxnLst/>
              <a:rect l="l" t="t" r="r" b="b"/>
              <a:pathLst>
                <a:path w="12329794" h="10288270">
                  <a:moveTo>
                    <a:pt x="12329668" y="0"/>
                  </a:moveTo>
                  <a:lnTo>
                    <a:pt x="0" y="0"/>
                  </a:lnTo>
                  <a:lnTo>
                    <a:pt x="0" y="676910"/>
                  </a:lnTo>
                  <a:lnTo>
                    <a:pt x="11592306" y="676910"/>
                  </a:lnTo>
                  <a:lnTo>
                    <a:pt x="11592306" y="9611360"/>
                  </a:lnTo>
                  <a:lnTo>
                    <a:pt x="0" y="9611360"/>
                  </a:lnTo>
                  <a:lnTo>
                    <a:pt x="0" y="10288270"/>
                  </a:lnTo>
                  <a:lnTo>
                    <a:pt x="12329668" y="10288270"/>
                  </a:lnTo>
                  <a:lnTo>
                    <a:pt x="12329668" y="9611360"/>
                  </a:lnTo>
                  <a:lnTo>
                    <a:pt x="12329668" y="676910"/>
                  </a:lnTo>
                  <a:lnTo>
                    <a:pt x="1232966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7412" y="676516"/>
              <a:ext cx="16813149" cy="8935593"/>
            </a:xfrm>
            <a:prstGeom prst="rect">
              <a:avLst/>
            </a:prstGeom>
            <a:grpFill/>
          </p:spPr>
        </p:pic>
        <p:sp>
          <p:nvSpPr>
            <p:cNvPr id="5" name="object 5"/>
            <p:cNvSpPr/>
            <p:nvPr/>
          </p:nvSpPr>
          <p:spPr>
            <a:xfrm>
              <a:off x="0" y="2210561"/>
              <a:ext cx="7868920" cy="5867400"/>
            </a:xfrm>
            <a:custGeom>
              <a:avLst/>
              <a:gdLst/>
              <a:ahLst/>
              <a:cxnLst/>
              <a:rect l="l" t="t" r="r" b="b"/>
              <a:pathLst>
                <a:path w="7868920" h="5867400">
                  <a:moveTo>
                    <a:pt x="7868666" y="0"/>
                  </a:moveTo>
                  <a:lnTo>
                    <a:pt x="0" y="0"/>
                  </a:lnTo>
                  <a:lnTo>
                    <a:pt x="0" y="5867400"/>
                  </a:lnTo>
                  <a:lnTo>
                    <a:pt x="7868666" y="5867400"/>
                  </a:lnTo>
                  <a:lnTo>
                    <a:pt x="7868666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0" y="2210561"/>
            <a:ext cx="7868920" cy="5116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  <a:spcBef>
                <a:spcPts val="3940"/>
              </a:spcBef>
            </a:pPr>
            <a:endParaRPr dirty="0"/>
          </a:p>
          <a:p>
            <a:pPr marL="964565" marR="2731770">
              <a:lnSpc>
                <a:spcPct val="100000"/>
              </a:lnSpc>
            </a:pPr>
            <a:r>
              <a:rPr spc="-270" dirty="0"/>
              <a:t>Categoría</a:t>
            </a:r>
            <a:r>
              <a:rPr spc="-905" dirty="0"/>
              <a:t> </a:t>
            </a:r>
            <a:r>
              <a:rPr spc="-135" dirty="0"/>
              <a:t>de </a:t>
            </a:r>
            <a:r>
              <a:rPr spc="-300" dirty="0"/>
              <a:t>Deportes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891933" y="3333775"/>
            <a:ext cx="17396460" cy="6955155"/>
            <a:chOff x="891933" y="3333775"/>
            <a:chExt cx="17396460" cy="6955155"/>
          </a:xfrm>
        </p:grpSpPr>
        <p:sp>
          <p:nvSpPr>
            <p:cNvPr id="8" name="object 8"/>
            <p:cNvSpPr/>
            <p:nvPr/>
          </p:nvSpPr>
          <p:spPr>
            <a:xfrm>
              <a:off x="15785464" y="8728709"/>
              <a:ext cx="2502535" cy="1560195"/>
            </a:xfrm>
            <a:custGeom>
              <a:avLst/>
              <a:gdLst/>
              <a:ahLst/>
              <a:cxnLst/>
              <a:rect l="l" t="t" r="r" b="b"/>
              <a:pathLst>
                <a:path w="2502534" h="1560195">
                  <a:moveTo>
                    <a:pt x="665225" y="0"/>
                  </a:moveTo>
                  <a:lnTo>
                    <a:pt x="602233" y="2667"/>
                  </a:lnTo>
                  <a:lnTo>
                    <a:pt x="538352" y="11557"/>
                  </a:lnTo>
                  <a:lnTo>
                    <a:pt x="476376" y="27559"/>
                  </a:lnTo>
                  <a:lnTo>
                    <a:pt x="384936" y="61214"/>
                  </a:lnTo>
                  <a:lnTo>
                    <a:pt x="327278" y="91313"/>
                  </a:lnTo>
                  <a:lnTo>
                    <a:pt x="271398" y="127762"/>
                  </a:lnTo>
                  <a:lnTo>
                    <a:pt x="219075" y="171196"/>
                  </a:lnTo>
                  <a:lnTo>
                    <a:pt x="171196" y="219075"/>
                  </a:lnTo>
                  <a:lnTo>
                    <a:pt x="128650" y="271399"/>
                  </a:lnTo>
                  <a:lnTo>
                    <a:pt x="92201" y="326313"/>
                  </a:lnTo>
                  <a:lnTo>
                    <a:pt x="62102" y="383959"/>
                  </a:lnTo>
                  <a:lnTo>
                    <a:pt x="37211" y="444246"/>
                  </a:lnTo>
                  <a:lnTo>
                    <a:pt x="28321" y="475284"/>
                  </a:lnTo>
                  <a:lnTo>
                    <a:pt x="18542" y="506310"/>
                  </a:lnTo>
                  <a:lnTo>
                    <a:pt x="12446" y="538238"/>
                  </a:lnTo>
                  <a:lnTo>
                    <a:pt x="7111" y="569264"/>
                  </a:lnTo>
                  <a:lnTo>
                    <a:pt x="3555" y="601192"/>
                  </a:lnTo>
                  <a:lnTo>
                    <a:pt x="0" y="665035"/>
                  </a:lnTo>
                  <a:lnTo>
                    <a:pt x="3555" y="729754"/>
                  </a:lnTo>
                  <a:lnTo>
                    <a:pt x="7111" y="761682"/>
                  </a:lnTo>
                  <a:lnTo>
                    <a:pt x="12446" y="792708"/>
                  </a:lnTo>
                  <a:lnTo>
                    <a:pt x="18542" y="823747"/>
                  </a:lnTo>
                  <a:lnTo>
                    <a:pt x="28321" y="855662"/>
                  </a:lnTo>
                  <a:lnTo>
                    <a:pt x="37211" y="885812"/>
                  </a:lnTo>
                  <a:lnTo>
                    <a:pt x="62102" y="946111"/>
                  </a:lnTo>
                  <a:lnTo>
                    <a:pt x="92201" y="1004633"/>
                  </a:lnTo>
                  <a:lnTo>
                    <a:pt x="128650" y="1059599"/>
                  </a:lnTo>
                  <a:lnTo>
                    <a:pt x="171196" y="1111923"/>
                  </a:lnTo>
                  <a:lnTo>
                    <a:pt x="617346" y="1559875"/>
                  </a:lnTo>
                  <a:lnTo>
                    <a:pt x="2502534" y="1559875"/>
                  </a:lnTo>
                  <a:lnTo>
                    <a:pt x="1137157" y="194183"/>
                  </a:lnTo>
                  <a:lnTo>
                    <a:pt x="1086611" y="148971"/>
                  </a:lnTo>
                  <a:lnTo>
                    <a:pt x="1032509" y="109093"/>
                  </a:lnTo>
                  <a:lnTo>
                    <a:pt x="976629" y="75438"/>
                  </a:lnTo>
                  <a:lnTo>
                    <a:pt x="917194" y="48768"/>
                  </a:lnTo>
                  <a:lnTo>
                    <a:pt x="855979" y="27559"/>
                  </a:lnTo>
                  <a:lnTo>
                    <a:pt x="793876" y="11557"/>
                  </a:lnTo>
                  <a:lnTo>
                    <a:pt x="729996" y="2667"/>
                  </a:lnTo>
                  <a:lnTo>
                    <a:pt x="698119" y="889"/>
                  </a:lnTo>
                  <a:lnTo>
                    <a:pt x="665225" y="0"/>
                  </a:lnTo>
                  <a:close/>
                </a:path>
              </a:pathLst>
            </a:custGeom>
            <a:solidFill>
              <a:srgbClr val="0055A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91933" y="3656723"/>
              <a:ext cx="1475105" cy="959485"/>
            </a:xfrm>
            <a:custGeom>
              <a:avLst/>
              <a:gdLst/>
              <a:ahLst/>
              <a:cxnLst/>
              <a:rect l="l" t="t" r="r" b="b"/>
              <a:pathLst>
                <a:path w="1475105" h="959485">
                  <a:moveTo>
                    <a:pt x="709409" y="340982"/>
                  </a:moveTo>
                  <a:lnTo>
                    <a:pt x="678675" y="307835"/>
                  </a:lnTo>
                  <a:lnTo>
                    <a:pt x="417563" y="300215"/>
                  </a:lnTo>
                  <a:lnTo>
                    <a:pt x="415023" y="295135"/>
                  </a:lnTo>
                  <a:lnTo>
                    <a:pt x="415023" y="284975"/>
                  </a:lnTo>
                  <a:lnTo>
                    <a:pt x="417563" y="282435"/>
                  </a:lnTo>
                  <a:lnTo>
                    <a:pt x="622541" y="203187"/>
                  </a:lnTo>
                  <a:lnTo>
                    <a:pt x="632828" y="195694"/>
                  </a:lnTo>
                  <a:lnTo>
                    <a:pt x="633082" y="152006"/>
                  </a:lnTo>
                  <a:lnTo>
                    <a:pt x="611492" y="141846"/>
                  </a:lnTo>
                  <a:lnTo>
                    <a:pt x="599681" y="144386"/>
                  </a:lnTo>
                  <a:lnTo>
                    <a:pt x="387083" y="228841"/>
                  </a:lnTo>
                  <a:lnTo>
                    <a:pt x="369366" y="244843"/>
                  </a:lnTo>
                  <a:lnTo>
                    <a:pt x="358622" y="264909"/>
                  </a:lnTo>
                  <a:lnTo>
                    <a:pt x="355053" y="287388"/>
                  </a:lnTo>
                  <a:lnTo>
                    <a:pt x="358902" y="310629"/>
                  </a:lnTo>
                  <a:lnTo>
                    <a:pt x="383527" y="349872"/>
                  </a:lnTo>
                  <a:lnTo>
                    <a:pt x="425183" y="364096"/>
                  </a:lnTo>
                  <a:lnTo>
                    <a:pt x="645401" y="369176"/>
                  </a:lnTo>
                  <a:lnTo>
                    <a:pt x="642861" y="432930"/>
                  </a:lnTo>
                  <a:lnTo>
                    <a:pt x="645147" y="445757"/>
                  </a:lnTo>
                  <a:lnTo>
                    <a:pt x="651751" y="456298"/>
                  </a:lnTo>
                  <a:lnTo>
                    <a:pt x="662292" y="463410"/>
                  </a:lnTo>
                  <a:lnTo>
                    <a:pt x="676135" y="466077"/>
                  </a:lnTo>
                  <a:lnTo>
                    <a:pt x="688581" y="463918"/>
                  </a:lnTo>
                  <a:lnTo>
                    <a:pt x="698233" y="457568"/>
                  </a:lnTo>
                  <a:lnTo>
                    <a:pt x="704583" y="447916"/>
                  </a:lnTo>
                  <a:lnTo>
                    <a:pt x="706869" y="435470"/>
                  </a:lnTo>
                  <a:lnTo>
                    <a:pt x="709409" y="340982"/>
                  </a:lnTo>
                  <a:close/>
                </a:path>
                <a:path w="1475105" h="959485">
                  <a:moveTo>
                    <a:pt x="1090917" y="798182"/>
                  </a:moveTo>
                  <a:lnTo>
                    <a:pt x="1088250" y="785482"/>
                  </a:lnTo>
                  <a:lnTo>
                    <a:pt x="1081011" y="774814"/>
                  </a:lnTo>
                  <a:lnTo>
                    <a:pt x="1070470" y="767702"/>
                  </a:lnTo>
                  <a:lnTo>
                    <a:pt x="1057643" y="765035"/>
                  </a:lnTo>
                  <a:lnTo>
                    <a:pt x="33274" y="765035"/>
                  </a:lnTo>
                  <a:lnTo>
                    <a:pt x="20459" y="767702"/>
                  </a:lnTo>
                  <a:lnTo>
                    <a:pt x="9867" y="774814"/>
                  </a:lnTo>
                  <a:lnTo>
                    <a:pt x="2667" y="785482"/>
                  </a:lnTo>
                  <a:lnTo>
                    <a:pt x="0" y="798182"/>
                  </a:lnTo>
                  <a:lnTo>
                    <a:pt x="2667" y="811009"/>
                  </a:lnTo>
                  <a:lnTo>
                    <a:pt x="9867" y="821550"/>
                  </a:lnTo>
                  <a:lnTo>
                    <a:pt x="20459" y="828789"/>
                  </a:lnTo>
                  <a:lnTo>
                    <a:pt x="33274" y="831329"/>
                  </a:lnTo>
                  <a:lnTo>
                    <a:pt x="1057643" y="831329"/>
                  </a:lnTo>
                  <a:lnTo>
                    <a:pt x="1070470" y="827265"/>
                  </a:lnTo>
                  <a:lnTo>
                    <a:pt x="1081011" y="819518"/>
                  </a:lnTo>
                  <a:lnTo>
                    <a:pt x="1088250" y="809485"/>
                  </a:lnTo>
                  <a:lnTo>
                    <a:pt x="1090917" y="798182"/>
                  </a:lnTo>
                  <a:close/>
                </a:path>
                <a:path w="1475105" h="959485">
                  <a:moveTo>
                    <a:pt x="1359649" y="473951"/>
                  </a:moveTo>
                  <a:lnTo>
                    <a:pt x="1355585" y="433057"/>
                  </a:lnTo>
                  <a:lnTo>
                    <a:pt x="1340726" y="395846"/>
                  </a:lnTo>
                  <a:lnTo>
                    <a:pt x="1316850" y="363842"/>
                  </a:lnTo>
                  <a:lnTo>
                    <a:pt x="1290307" y="342633"/>
                  </a:lnTo>
                  <a:lnTo>
                    <a:pt x="1290307" y="476491"/>
                  </a:lnTo>
                  <a:lnTo>
                    <a:pt x="1282039" y="502780"/>
                  </a:lnTo>
                  <a:lnTo>
                    <a:pt x="1281925" y="503161"/>
                  </a:lnTo>
                  <a:lnTo>
                    <a:pt x="1258303" y="523100"/>
                  </a:lnTo>
                  <a:lnTo>
                    <a:pt x="1226934" y="538213"/>
                  </a:lnTo>
                  <a:lnTo>
                    <a:pt x="1195565" y="550532"/>
                  </a:lnTo>
                  <a:lnTo>
                    <a:pt x="1195311" y="550532"/>
                  </a:lnTo>
                  <a:lnTo>
                    <a:pt x="1103617" y="583679"/>
                  </a:lnTo>
                  <a:lnTo>
                    <a:pt x="1053706" y="599681"/>
                  </a:lnTo>
                  <a:lnTo>
                    <a:pt x="1003033" y="613143"/>
                  </a:lnTo>
                  <a:lnTo>
                    <a:pt x="951725" y="623684"/>
                  </a:lnTo>
                  <a:lnTo>
                    <a:pt x="899909" y="631685"/>
                  </a:lnTo>
                  <a:lnTo>
                    <a:pt x="847585" y="637019"/>
                  </a:lnTo>
                  <a:lnTo>
                    <a:pt x="795134" y="639686"/>
                  </a:lnTo>
                  <a:lnTo>
                    <a:pt x="742429" y="639940"/>
                  </a:lnTo>
                  <a:lnTo>
                    <a:pt x="250698" y="627240"/>
                  </a:lnTo>
                  <a:lnTo>
                    <a:pt x="212902" y="619874"/>
                  </a:lnTo>
                  <a:lnTo>
                    <a:pt x="180873" y="602602"/>
                  </a:lnTo>
                  <a:lnTo>
                    <a:pt x="155575" y="577329"/>
                  </a:lnTo>
                  <a:lnTo>
                    <a:pt x="137922" y="545452"/>
                  </a:lnTo>
                  <a:lnTo>
                    <a:pt x="319786" y="509638"/>
                  </a:lnTo>
                  <a:lnTo>
                    <a:pt x="369201" y="502780"/>
                  </a:lnTo>
                  <a:lnTo>
                    <a:pt x="418706" y="500113"/>
                  </a:lnTo>
                  <a:lnTo>
                    <a:pt x="467855" y="502018"/>
                  </a:lnTo>
                  <a:lnTo>
                    <a:pt x="516115" y="508495"/>
                  </a:lnTo>
                  <a:lnTo>
                    <a:pt x="563105" y="519798"/>
                  </a:lnTo>
                  <a:lnTo>
                    <a:pt x="637273" y="542912"/>
                  </a:lnTo>
                  <a:lnTo>
                    <a:pt x="687057" y="555104"/>
                  </a:lnTo>
                  <a:lnTo>
                    <a:pt x="737730" y="561073"/>
                  </a:lnTo>
                  <a:lnTo>
                    <a:pt x="789165" y="560692"/>
                  </a:lnTo>
                  <a:lnTo>
                    <a:pt x="841108" y="553834"/>
                  </a:lnTo>
                  <a:lnTo>
                    <a:pt x="893305" y="540372"/>
                  </a:lnTo>
                  <a:lnTo>
                    <a:pt x="1022972" y="500113"/>
                  </a:lnTo>
                  <a:lnTo>
                    <a:pt x="1036815" y="495795"/>
                  </a:lnTo>
                  <a:lnTo>
                    <a:pt x="1272273" y="422770"/>
                  </a:lnTo>
                  <a:lnTo>
                    <a:pt x="1279385" y="434708"/>
                  </a:lnTo>
                  <a:lnTo>
                    <a:pt x="1285100" y="447662"/>
                  </a:lnTo>
                  <a:lnTo>
                    <a:pt x="1288910" y="461632"/>
                  </a:lnTo>
                  <a:lnTo>
                    <a:pt x="1290307" y="476491"/>
                  </a:lnTo>
                  <a:lnTo>
                    <a:pt x="1290307" y="342633"/>
                  </a:lnTo>
                  <a:lnTo>
                    <a:pt x="1285633" y="338823"/>
                  </a:lnTo>
                  <a:lnTo>
                    <a:pt x="1284706" y="338315"/>
                  </a:lnTo>
                  <a:lnTo>
                    <a:pt x="1275321" y="333616"/>
                  </a:lnTo>
                  <a:lnTo>
                    <a:pt x="1267447" y="333616"/>
                  </a:lnTo>
                  <a:lnTo>
                    <a:pt x="1228712" y="331330"/>
                  </a:lnTo>
                  <a:lnTo>
                    <a:pt x="1189977" y="324091"/>
                  </a:lnTo>
                  <a:lnTo>
                    <a:pt x="1164577" y="316090"/>
                  </a:lnTo>
                  <a:lnTo>
                    <a:pt x="1164577" y="381495"/>
                  </a:lnTo>
                  <a:lnTo>
                    <a:pt x="877811" y="478523"/>
                  </a:lnTo>
                  <a:lnTo>
                    <a:pt x="823709" y="491477"/>
                  </a:lnTo>
                  <a:lnTo>
                    <a:pt x="768972" y="495795"/>
                  </a:lnTo>
                  <a:lnTo>
                    <a:pt x="714235" y="491477"/>
                  </a:lnTo>
                  <a:lnTo>
                    <a:pt x="660133" y="478523"/>
                  </a:lnTo>
                  <a:lnTo>
                    <a:pt x="585965" y="458076"/>
                  </a:lnTo>
                  <a:lnTo>
                    <a:pt x="540753" y="446900"/>
                  </a:lnTo>
                  <a:lnTo>
                    <a:pt x="494906" y="439407"/>
                  </a:lnTo>
                  <a:lnTo>
                    <a:pt x="448678" y="435343"/>
                  </a:lnTo>
                  <a:lnTo>
                    <a:pt x="402069" y="434962"/>
                  </a:lnTo>
                  <a:lnTo>
                    <a:pt x="355638" y="438264"/>
                  </a:lnTo>
                  <a:lnTo>
                    <a:pt x="309359" y="445376"/>
                  </a:lnTo>
                  <a:lnTo>
                    <a:pt x="135128" y="478523"/>
                  </a:lnTo>
                  <a:lnTo>
                    <a:pt x="145199" y="81153"/>
                  </a:lnTo>
                  <a:lnTo>
                    <a:pt x="145288" y="75044"/>
                  </a:lnTo>
                  <a:lnTo>
                    <a:pt x="147828" y="75044"/>
                  </a:lnTo>
                  <a:lnTo>
                    <a:pt x="148590" y="75552"/>
                  </a:lnTo>
                  <a:lnTo>
                    <a:pt x="150279" y="75552"/>
                  </a:lnTo>
                  <a:lnTo>
                    <a:pt x="151130" y="76327"/>
                  </a:lnTo>
                  <a:lnTo>
                    <a:pt x="151130" y="78092"/>
                  </a:lnTo>
                  <a:lnTo>
                    <a:pt x="186207" y="135496"/>
                  </a:lnTo>
                  <a:lnTo>
                    <a:pt x="222783" y="177025"/>
                  </a:lnTo>
                  <a:lnTo>
                    <a:pt x="261327" y="202298"/>
                  </a:lnTo>
                  <a:lnTo>
                    <a:pt x="302260" y="210807"/>
                  </a:lnTo>
                  <a:lnTo>
                    <a:pt x="304800" y="210807"/>
                  </a:lnTo>
                  <a:lnTo>
                    <a:pt x="351231" y="205092"/>
                  </a:lnTo>
                  <a:lnTo>
                    <a:pt x="401053" y="189598"/>
                  </a:lnTo>
                  <a:lnTo>
                    <a:pt x="451726" y="167373"/>
                  </a:lnTo>
                  <a:lnTo>
                    <a:pt x="484327" y="149974"/>
                  </a:lnTo>
                  <a:lnTo>
                    <a:pt x="500748" y="141211"/>
                  </a:lnTo>
                  <a:lnTo>
                    <a:pt x="545579" y="114033"/>
                  </a:lnTo>
                  <a:lnTo>
                    <a:pt x="583552" y="88506"/>
                  </a:lnTo>
                  <a:lnTo>
                    <a:pt x="612127" y="67678"/>
                  </a:lnTo>
                  <a:lnTo>
                    <a:pt x="745223" y="146926"/>
                  </a:lnTo>
                  <a:lnTo>
                    <a:pt x="691375" y="223507"/>
                  </a:lnTo>
                  <a:lnTo>
                    <a:pt x="686168" y="235191"/>
                  </a:lnTo>
                  <a:lnTo>
                    <a:pt x="685660" y="247002"/>
                  </a:lnTo>
                  <a:lnTo>
                    <a:pt x="689978" y="257924"/>
                  </a:lnTo>
                  <a:lnTo>
                    <a:pt x="698995" y="266814"/>
                  </a:lnTo>
                  <a:lnTo>
                    <a:pt x="710933" y="272021"/>
                  </a:lnTo>
                  <a:lnTo>
                    <a:pt x="722744" y="272529"/>
                  </a:lnTo>
                  <a:lnTo>
                    <a:pt x="733539" y="268211"/>
                  </a:lnTo>
                  <a:lnTo>
                    <a:pt x="742429" y="259194"/>
                  </a:lnTo>
                  <a:lnTo>
                    <a:pt x="798817" y="177406"/>
                  </a:lnTo>
                  <a:lnTo>
                    <a:pt x="837171" y="200393"/>
                  </a:lnTo>
                  <a:lnTo>
                    <a:pt x="775703" y="289801"/>
                  </a:lnTo>
                  <a:lnTo>
                    <a:pt x="770496" y="301739"/>
                  </a:lnTo>
                  <a:lnTo>
                    <a:pt x="769988" y="312153"/>
                  </a:lnTo>
                  <a:lnTo>
                    <a:pt x="769988" y="313423"/>
                  </a:lnTo>
                  <a:lnTo>
                    <a:pt x="774179" y="324091"/>
                  </a:lnTo>
                  <a:lnTo>
                    <a:pt x="783323" y="333108"/>
                  </a:lnTo>
                  <a:lnTo>
                    <a:pt x="795134" y="338315"/>
                  </a:lnTo>
                  <a:lnTo>
                    <a:pt x="806945" y="338823"/>
                  </a:lnTo>
                  <a:lnTo>
                    <a:pt x="817867" y="334505"/>
                  </a:lnTo>
                  <a:lnTo>
                    <a:pt x="826757" y="325488"/>
                  </a:lnTo>
                  <a:lnTo>
                    <a:pt x="890765" y="233540"/>
                  </a:lnTo>
                  <a:lnTo>
                    <a:pt x="926579" y="254114"/>
                  </a:lnTo>
                  <a:lnTo>
                    <a:pt x="872731" y="330568"/>
                  </a:lnTo>
                  <a:lnTo>
                    <a:pt x="867524" y="342379"/>
                  </a:lnTo>
                  <a:lnTo>
                    <a:pt x="867016" y="354190"/>
                  </a:lnTo>
                  <a:lnTo>
                    <a:pt x="871334" y="364985"/>
                  </a:lnTo>
                  <a:lnTo>
                    <a:pt x="880351" y="373875"/>
                  </a:lnTo>
                  <a:lnTo>
                    <a:pt x="892162" y="379209"/>
                  </a:lnTo>
                  <a:lnTo>
                    <a:pt x="903973" y="379590"/>
                  </a:lnTo>
                  <a:lnTo>
                    <a:pt x="914895" y="375399"/>
                  </a:lnTo>
                  <a:lnTo>
                    <a:pt x="923785" y="366382"/>
                  </a:lnTo>
                  <a:lnTo>
                    <a:pt x="980173" y="287007"/>
                  </a:lnTo>
                  <a:lnTo>
                    <a:pt x="1082535" y="348348"/>
                  </a:lnTo>
                  <a:lnTo>
                    <a:pt x="1102220" y="359016"/>
                  </a:lnTo>
                  <a:lnTo>
                    <a:pt x="1122540" y="367906"/>
                  </a:lnTo>
                  <a:lnTo>
                    <a:pt x="1143622" y="375399"/>
                  </a:lnTo>
                  <a:lnTo>
                    <a:pt x="1164577" y="381495"/>
                  </a:lnTo>
                  <a:lnTo>
                    <a:pt x="1164577" y="316090"/>
                  </a:lnTo>
                  <a:lnTo>
                    <a:pt x="1152258" y="312153"/>
                  </a:lnTo>
                  <a:lnTo>
                    <a:pt x="1116317" y="295389"/>
                  </a:lnTo>
                  <a:lnTo>
                    <a:pt x="1102220" y="287007"/>
                  </a:lnTo>
                  <a:lnTo>
                    <a:pt x="1011923" y="233540"/>
                  </a:lnTo>
                  <a:lnTo>
                    <a:pt x="916927" y="177406"/>
                  </a:lnTo>
                  <a:lnTo>
                    <a:pt x="731634" y="67678"/>
                  </a:lnTo>
                  <a:lnTo>
                    <a:pt x="624573" y="4305"/>
                  </a:lnTo>
                  <a:lnTo>
                    <a:pt x="616064" y="495"/>
                  </a:lnTo>
                  <a:lnTo>
                    <a:pt x="606666" y="0"/>
                  </a:lnTo>
                  <a:lnTo>
                    <a:pt x="597268" y="2273"/>
                  </a:lnTo>
                  <a:lnTo>
                    <a:pt x="588759" y="6845"/>
                  </a:lnTo>
                  <a:lnTo>
                    <a:pt x="561327" y="26924"/>
                  </a:lnTo>
                  <a:lnTo>
                    <a:pt x="524751" y="51930"/>
                  </a:lnTo>
                  <a:lnTo>
                    <a:pt x="481952" y="79248"/>
                  </a:lnTo>
                  <a:lnTo>
                    <a:pt x="435724" y="105778"/>
                  </a:lnTo>
                  <a:lnTo>
                    <a:pt x="388861" y="128257"/>
                  </a:lnTo>
                  <a:lnTo>
                    <a:pt x="344233" y="144132"/>
                  </a:lnTo>
                  <a:lnTo>
                    <a:pt x="304546" y="149974"/>
                  </a:lnTo>
                  <a:lnTo>
                    <a:pt x="283591" y="143116"/>
                  </a:lnTo>
                  <a:lnTo>
                    <a:pt x="260032" y="123177"/>
                  </a:lnTo>
                  <a:lnTo>
                    <a:pt x="235026" y="91808"/>
                  </a:lnTo>
                  <a:lnTo>
                    <a:pt x="224764" y="75044"/>
                  </a:lnTo>
                  <a:lnTo>
                    <a:pt x="209804" y="50406"/>
                  </a:lnTo>
                  <a:lnTo>
                    <a:pt x="198843" y="35166"/>
                  </a:lnTo>
                  <a:lnTo>
                    <a:pt x="185191" y="24003"/>
                  </a:lnTo>
                  <a:lnTo>
                    <a:pt x="169113" y="17132"/>
                  </a:lnTo>
                  <a:lnTo>
                    <a:pt x="150876" y="14719"/>
                  </a:lnTo>
                  <a:lnTo>
                    <a:pt x="124256" y="19672"/>
                  </a:lnTo>
                  <a:lnTo>
                    <a:pt x="88252" y="54597"/>
                  </a:lnTo>
                  <a:lnTo>
                    <a:pt x="71894" y="491477"/>
                  </a:lnTo>
                  <a:lnTo>
                    <a:pt x="71678" y="503161"/>
                  </a:lnTo>
                  <a:lnTo>
                    <a:pt x="75996" y="550532"/>
                  </a:lnTo>
                  <a:lnTo>
                    <a:pt x="93052" y="594601"/>
                  </a:lnTo>
                  <a:lnTo>
                    <a:pt x="120904" y="632193"/>
                  </a:lnTo>
                  <a:lnTo>
                    <a:pt x="157721" y="661657"/>
                  </a:lnTo>
                  <a:lnTo>
                    <a:pt x="201688" y="681215"/>
                  </a:lnTo>
                  <a:lnTo>
                    <a:pt x="250952" y="688962"/>
                  </a:lnTo>
                  <a:lnTo>
                    <a:pt x="250952" y="688454"/>
                  </a:lnTo>
                  <a:lnTo>
                    <a:pt x="763130" y="701154"/>
                  </a:lnTo>
                  <a:lnTo>
                    <a:pt x="770877" y="701154"/>
                  </a:lnTo>
                  <a:lnTo>
                    <a:pt x="822439" y="699884"/>
                  </a:lnTo>
                  <a:lnTo>
                    <a:pt x="874001" y="696201"/>
                  </a:lnTo>
                  <a:lnTo>
                    <a:pt x="925309" y="689851"/>
                  </a:lnTo>
                  <a:lnTo>
                    <a:pt x="933310" y="688454"/>
                  </a:lnTo>
                  <a:lnTo>
                    <a:pt x="975601" y="681215"/>
                  </a:lnTo>
                  <a:lnTo>
                    <a:pt x="975855" y="681215"/>
                  </a:lnTo>
                  <a:lnTo>
                    <a:pt x="1026909" y="669912"/>
                  </a:lnTo>
                  <a:lnTo>
                    <a:pt x="1077074" y="656069"/>
                  </a:lnTo>
                  <a:lnTo>
                    <a:pt x="1126731" y="639940"/>
                  </a:lnTo>
                  <a:lnTo>
                    <a:pt x="1210170" y="610476"/>
                  </a:lnTo>
                  <a:lnTo>
                    <a:pt x="1217917" y="607428"/>
                  </a:lnTo>
                  <a:lnTo>
                    <a:pt x="1226553" y="604126"/>
                  </a:lnTo>
                  <a:lnTo>
                    <a:pt x="1264272" y="589140"/>
                  </a:lnTo>
                  <a:lnTo>
                    <a:pt x="1307452" y="564883"/>
                  </a:lnTo>
                  <a:lnTo>
                    <a:pt x="1343520" y="527799"/>
                  </a:lnTo>
                  <a:lnTo>
                    <a:pt x="1359649" y="473951"/>
                  </a:lnTo>
                  <a:close/>
                </a:path>
                <a:path w="1475105" h="959485">
                  <a:moveTo>
                    <a:pt x="1474965" y="925817"/>
                  </a:moveTo>
                  <a:lnTo>
                    <a:pt x="1472298" y="913117"/>
                  </a:lnTo>
                  <a:lnTo>
                    <a:pt x="1464932" y="902576"/>
                  </a:lnTo>
                  <a:lnTo>
                    <a:pt x="1454391" y="895337"/>
                  </a:lnTo>
                  <a:lnTo>
                    <a:pt x="1441691" y="892670"/>
                  </a:lnTo>
                  <a:lnTo>
                    <a:pt x="834885" y="892670"/>
                  </a:lnTo>
                  <a:lnTo>
                    <a:pt x="822058" y="895337"/>
                  </a:lnTo>
                  <a:lnTo>
                    <a:pt x="811517" y="902576"/>
                  </a:lnTo>
                  <a:lnTo>
                    <a:pt x="804278" y="913117"/>
                  </a:lnTo>
                  <a:lnTo>
                    <a:pt x="801611" y="925817"/>
                  </a:lnTo>
                  <a:lnTo>
                    <a:pt x="804278" y="938644"/>
                  </a:lnTo>
                  <a:lnTo>
                    <a:pt x="811517" y="949185"/>
                  </a:lnTo>
                  <a:lnTo>
                    <a:pt x="822058" y="956424"/>
                  </a:lnTo>
                  <a:lnTo>
                    <a:pt x="834885" y="959091"/>
                  </a:lnTo>
                  <a:lnTo>
                    <a:pt x="1441691" y="959091"/>
                  </a:lnTo>
                  <a:lnTo>
                    <a:pt x="1454518" y="956424"/>
                  </a:lnTo>
                  <a:lnTo>
                    <a:pt x="1465059" y="949185"/>
                  </a:lnTo>
                  <a:lnTo>
                    <a:pt x="1472298" y="938644"/>
                  </a:lnTo>
                  <a:lnTo>
                    <a:pt x="1474965" y="9258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9497" y="3333775"/>
              <a:ext cx="194564" cy="19403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046859" y="3433317"/>
              <a:ext cx="236854" cy="255904"/>
            </a:xfrm>
            <a:custGeom>
              <a:avLst/>
              <a:gdLst/>
              <a:ahLst/>
              <a:cxnLst/>
              <a:rect l="l" t="t" r="r" b="b"/>
              <a:pathLst>
                <a:path w="236855" h="255904">
                  <a:moveTo>
                    <a:pt x="128016" y="0"/>
                  </a:moveTo>
                  <a:lnTo>
                    <a:pt x="77851" y="9905"/>
                  </a:lnTo>
                  <a:lnTo>
                    <a:pt x="37211" y="37083"/>
                  </a:lnTo>
                  <a:lnTo>
                    <a:pt x="9906" y="77597"/>
                  </a:lnTo>
                  <a:lnTo>
                    <a:pt x="0" y="127761"/>
                  </a:lnTo>
                  <a:lnTo>
                    <a:pt x="9906" y="177800"/>
                  </a:lnTo>
                  <a:lnTo>
                    <a:pt x="37211" y="218312"/>
                  </a:lnTo>
                  <a:lnTo>
                    <a:pt x="77851" y="245491"/>
                  </a:lnTo>
                  <a:lnTo>
                    <a:pt x="128016" y="255397"/>
                  </a:lnTo>
                  <a:lnTo>
                    <a:pt x="178308" y="245491"/>
                  </a:lnTo>
                  <a:lnTo>
                    <a:pt x="218948" y="218312"/>
                  </a:lnTo>
                  <a:lnTo>
                    <a:pt x="236855" y="191516"/>
                  </a:lnTo>
                  <a:lnTo>
                    <a:pt x="128016" y="191516"/>
                  </a:lnTo>
                  <a:lnTo>
                    <a:pt x="102870" y="186562"/>
                  </a:lnTo>
                  <a:lnTo>
                    <a:pt x="82550" y="172974"/>
                  </a:lnTo>
                  <a:lnTo>
                    <a:pt x="68961" y="152780"/>
                  </a:lnTo>
                  <a:lnTo>
                    <a:pt x="64008" y="127761"/>
                  </a:lnTo>
                  <a:lnTo>
                    <a:pt x="68961" y="102616"/>
                  </a:lnTo>
                  <a:lnTo>
                    <a:pt x="82550" y="82423"/>
                  </a:lnTo>
                  <a:lnTo>
                    <a:pt x="102870" y="68833"/>
                  </a:lnTo>
                  <a:lnTo>
                    <a:pt x="128016" y="63880"/>
                  </a:lnTo>
                  <a:lnTo>
                    <a:pt x="236855" y="63880"/>
                  </a:lnTo>
                  <a:lnTo>
                    <a:pt x="218948" y="37083"/>
                  </a:lnTo>
                  <a:lnTo>
                    <a:pt x="178308" y="9905"/>
                  </a:lnTo>
                  <a:lnTo>
                    <a:pt x="128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74875" y="3497198"/>
              <a:ext cx="128016" cy="127635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0BC0FDAA-C2F1-BDC1-8E5A-5CFFBE278F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803565"/>
            <a:ext cx="2800310" cy="280031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794230" y="1370837"/>
            <a:ext cx="3493770" cy="3978910"/>
            <a:chOff x="14794230" y="1370837"/>
            <a:chExt cx="3493770" cy="3978910"/>
          </a:xfrm>
          <a:solidFill>
            <a:srgbClr val="FECA34"/>
          </a:solidFill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794230" y="1370837"/>
              <a:ext cx="3493643" cy="3978782"/>
            </a:xfrm>
            <a:prstGeom prst="rect">
              <a:avLst/>
            </a:prstGeom>
            <a:grpFill/>
          </p:spPr>
        </p:pic>
        <p:sp>
          <p:nvSpPr>
            <p:cNvPr id="4" name="object 4"/>
            <p:cNvSpPr/>
            <p:nvPr/>
          </p:nvSpPr>
          <p:spPr>
            <a:xfrm>
              <a:off x="14802104" y="1378838"/>
              <a:ext cx="3451860" cy="3919220"/>
            </a:xfrm>
            <a:custGeom>
              <a:avLst/>
              <a:gdLst/>
              <a:ahLst/>
              <a:cxnLst/>
              <a:rect l="l" t="t" r="r" b="b"/>
              <a:pathLst>
                <a:path w="3451859" h="3919220">
                  <a:moveTo>
                    <a:pt x="3224530" y="0"/>
                  </a:moveTo>
                  <a:lnTo>
                    <a:pt x="227203" y="0"/>
                  </a:lnTo>
                  <a:lnTo>
                    <a:pt x="181355" y="4572"/>
                  </a:lnTo>
                  <a:lnTo>
                    <a:pt x="138811" y="17906"/>
                  </a:lnTo>
                  <a:lnTo>
                    <a:pt x="100203" y="38861"/>
                  </a:lnTo>
                  <a:lnTo>
                    <a:pt x="66548" y="66548"/>
                  </a:lnTo>
                  <a:lnTo>
                    <a:pt x="38861" y="100202"/>
                  </a:lnTo>
                  <a:lnTo>
                    <a:pt x="17907" y="138810"/>
                  </a:lnTo>
                  <a:lnTo>
                    <a:pt x="4572" y="181355"/>
                  </a:lnTo>
                  <a:lnTo>
                    <a:pt x="0" y="227202"/>
                  </a:lnTo>
                  <a:lnTo>
                    <a:pt x="0" y="3691635"/>
                  </a:lnTo>
                  <a:lnTo>
                    <a:pt x="4572" y="3737482"/>
                  </a:lnTo>
                  <a:lnTo>
                    <a:pt x="17907" y="3780028"/>
                  </a:lnTo>
                  <a:lnTo>
                    <a:pt x="38861" y="3818635"/>
                  </a:lnTo>
                  <a:lnTo>
                    <a:pt x="66548" y="3852291"/>
                  </a:lnTo>
                  <a:lnTo>
                    <a:pt x="100203" y="3879977"/>
                  </a:lnTo>
                  <a:lnTo>
                    <a:pt x="138811" y="3900931"/>
                  </a:lnTo>
                  <a:lnTo>
                    <a:pt x="181355" y="3914266"/>
                  </a:lnTo>
                  <a:lnTo>
                    <a:pt x="227203" y="3918839"/>
                  </a:lnTo>
                  <a:lnTo>
                    <a:pt x="3224530" y="3918839"/>
                  </a:lnTo>
                  <a:lnTo>
                    <a:pt x="3270377" y="3914266"/>
                  </a:lnTo>
                  <a:lnTo>
                    <a:pt x="3312922" y="3900931"/>
                  </a:lnTo>
                  <a:lnTo>
                    <a:pt x="3351657" y="3879977"/>
                  </a:lnTo>
                  <a:lnTo>
                    <a:pt x="3385184" y="3852291"/>
                  </a:lnTo>
                  <a:lnTo>
                    <a:pt x="3412998" y="3818635"/>
                  </a:lnTo>
                  <a:lnTo>
                    <a:pt x="3433953" y="3780028"/>
                  </a:lnTo>
                  <a:lnTo>
                    <a:pt x="3447288" y="3737482"/>
                  </a:lnTo>
                  <a:lnTo>
                    <a:pt x="3451859" y="3691635"/>
                  </a:lnTo>
                  <a:lnTo>
                    <a:pt x="3451859" y="227202"/>
                  </a:lnTo>
                  <a:lnTo>
                    <a:pt x="3447288" y="181355"/>
                  </a:lnTo>
                  <a:lnTo>
                    <a:pt x="3433953" y="138810"/>
                  </a:lnTo>
                  <a:lnTo>
                    <a:pt x="3412998" y="100202"/>
                  </a:lnTo>
                  <a:lnTo>
                    <a:pt x="3385184" y="66548"/>
                  </a:lnTo>
                  <a:lnTo>
                    <a:pt x="3351657" y="38861"/>
                  </a:lnTo>
                  <a:lnTo>
                    <a:pt x="3312922" y="17906"/>
                  </a:lnTo>
                  <a:lnTo>
                    <a:pt x="3270377" y="4572"/>
                  </a:lnTo>
                  <a:lnTo>
                    <a:pt x="322453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5220314" y="1983739"/>
            <a:ext cx="224028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Sedes </a:t>
            </a:r>
            <a:r>
              <a:rPr sz="2400" b="1" dirty="0">
                <a:solidFill>
                  <a:srgbClr val="3D3D3D"/>
                </a:solidFill>
                <a:latin typeface="Arial"/>
                <a:cs typeface="Arial"/>
              </a:rPr>
              <a:t>Nacionales</a:t>
            </a:r>
            <a:r>
              <a:rPr sz="2400" b="1" spc="-16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spc="-50" dirty="0">
                <a:solidFill>
                  <a:srgbClr val="3D3D3D"/>
                </a:solidFill>
                <a:latin typeface="Arial"/>
                <a:cs typeface="Arial"/>
              </a:rPr>
              <a:t>e </a:t>
            </a:r>
            <a:r>
              <a:rPr sz="2400" b="1" spc="-20" dirty="0">
                <a:solidFill>
                  <a:srgbClr val="3D3D3D"/>
                </a:solidFill>
                <a:latin typeface="Arial"/>
                <a:cs typeface="Arial"/>
              </a:rPr>
              <a:t>Internacionales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453371" y="45592"/>
            <a:ext cx="7981950" cy="9575800"/>
            <a:chOff x="9453371" y="45592"/>
            <a:chExt cx="7981950" cy="95758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53371" y="5477801"/>
              <a:ext cx="5498210" cy="414350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461245" y="5484494"/>
              <a:ext cx="5438140" cy="4084954"/>
            </a:xfrm>
            <a:custGeom>
              <a:avLst/>
              <a:gdLst/>
              <a:ahLst/>
              <a:cxnLst/>
              <a:rect l="l" t="t" r="r" b="b"/>
              <a:pathLst>
                <a:path w="5438140" h="4084954">
                  <a:moveTo>
                    <a:pt x="5169154" y="0"/>
                  </a:moveTo>
                  <a:lnTo>
                    <a:pt x="268985" y="0"/>
                  </a:lnTo>
                  <a:lnTo>
                    <a:pt x="220725" y="4317"/>
                  </a:lnTo>
                  <a:lnTo>
                    <a:pt x="175132" y="16890"/>
                  </a:lnTo>
                  <a:lnTo>
                    <a:pt x="133223" y="36702"/>
                  </a:lnTo>
                  <a:lnTo>
                    <a:pt x="95757" y="63246"/>
                  </a:lnTo>
                  <a:lnTo>
                    <a:pt x="63246" y="95758"/>
                  </a:lnTo>
                  <a:lnTo>
                    <a:pt x="36829" y="133223"/>
                  </a:lnTo>
                  <a:lnTo>
                    <a:pt x="16890" y="175133"/>
                  </a:lnTo>
                  <a:lnTo>
                    <a:pt x="4445" y="220599"/>
                  </a:lnTo>
                  <a:lnTo>
                    <a:pt x="0" y="268986"/>
                  </a:lnTo>
                  <a:lnTo>
                    <a:pt x="0" y="3815930"/>
                  </a:lnTo>
                  <a:lnTo>
                    <a:pt x="4445" y="3864267"/>
                  </a:lnTo>
                  <a:lnTo>
                    <a:pt x="16890" y="3909771"/>
                  </a:lnTo>
                  <a:lnTo>
                    <a:pt x="36829" y="3951668"/>
                  </a:lnTo>
                  <a:lnTo>
                    <a:pt x="63246" y="3989209"/>
                  </a:lnTo>
                  <a:lnTo>
                    <a:pt x="95757" y="4021620"/>
                  </a:lnTo>
                  <a:lnTo>
                    <a:pt x="133223" y="4048163"/>
                  </a:lnTo>
                  <a:lnTo>
                    <a:pt x="175132" y="4068051"/>
                  </a:lnTo>
                  <a:lnTo>
                    <a:pt x="220725" y="4080548"/>
                  </a:lnTo>
                  <a:lnTo>
                    <a:pt x="268985" y="4084878"/>
                  </a:lnTo>
                  <a:lnTo>
                    <a:pt x="5169154" y="4084878"/>
                  </a:lnTo>
                  <a:lnTo>
                    <a:pt x="5217540" y="4080548"/>
                  </a:lnTo>
                  <a:lnTo>
                    <a:pt x="5263007" y="4068051"/>
                  </a:lnTo>
                  <a:lnTo>
                    <a:pt x="5304917" y="4048163"/>
                  </a:lnTo>
                  <a:lnTo>
                    <a:pt x="5342382" y="4021620"/>
                  </a:lnTo>
                  <a:lnTo>
                    <a:pt x="5374767" y="3989209"/>
                  </a:lnTo>
                  <a:lnTo>
                    <a:pt x="5401309" y="3951668"/>
                  </a:lnTo>
                  <a:lnTo>
                    <a:pt x="5421248" y="3909771"/>
                  </a:lnTo>
                  <a:lnTo>
                    <a:pt x="5433694" y="3864267"/>
                  </a:lnTo>
                  <a:lnTo>
                    <a:pt x="5438013" y="3815930"/>
                  </a:lnTo>
                  <a:lnTo>
                    <a:pt x="5438013" y="268986"/>
                  </a:lnTo>
                  <a:lnTo>
                    <a:pt x="5433694" y="220599"/>
                  </a:lnTo>
                  <a:lnTo>
                    <a:pt x="5421248" y="175133"/>
                  </a:lnTo>
                  <a:lnTo>
                    <a:pt x="5401309" y="133223"/>
                  </a:lnTo>
                  <a:lnTo>
                    <a:pt x="5374767" y="95758"/>
                  </a:lnTo>
                  <a:lnTo>
                    <a:pt x="5342382" y="63246"/>
                  </a:lnTo>
                  <a:lnTo>
                    <a:pt x="5304917" y="36702"/>
                  </a:lnTo>
                  <a:lnTo>
                    <a:pt x="5263007" y="16890"/>
                  </a:lnTo>
                  <a:lnTo>
                    <a:pt x="5217540" y="4317"/>
                  </a:lnTo>
                  <a:lnTo>
                    <a:pt x="5169154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04501" y="7176261"/>
              <a:ext cx="3518535" cy="0"/>
            </a:xfrm>
            <a:custGeom>
              <a:avLst/>
              <a:gdLst/>
              <a:ahLst/>
              <a:cxnLst/>
              <a:rect l="l" t="t" r="r" b="b"/>
              <a:pathLst>
                <a:path w="3518534">
                  <a:moveTo>
                    <a:pt x="0" y="0"/>
                  </a:moveTo>
                  <a:lnTo>
                    <a:pt x="351802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05949" y="45592"/>
              <a:ext cx="5393055" cy="542048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31730" y="45592"/>
              <a:ext cx="5297042" cy="534987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5194152" y="3609466"/>
              <a:ext cx="2234565" cy="0"/>
            </a:xfrm>
            <a:custGeom>
              <a:avLst/>
              <a:gdLst/>
              <a:ahLst/>
              <a:cxnLst/>
              <a:rect l="l" t="t" r="r" b="b"/>
              <a:pathLst>
                <a:path w="2234565">
                  <a:moveTo>
                    <a:pt x="0" y="0"/>
                  </a:moveTo>
                  <a:lnTo>
                    <a:pt x="223431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116279" y="2437637"/>
            <a:ext cx="3234055" cy="894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95"/>
              </a:spcBef>
              <a:buChar char="•"/>
              <a:tabLst>
                <a:tab pos="354965" algn="l"/>
              </a:tabLst>
            </a:pPr>
            <a:r>
              <a:rPr sz="1900" dirty="0">
                <a:latin typeface="Arial MT"/>
                <a:cs typeface="Arial MT"/>
              </a:rPr>
              <a:t>Bono</a:t>
            </a:r>
            <a:r>
              <a:rPr sz="1900" spc="-7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con</a:t>
            </a:r>
            <a:r>
              <a:rPr sz="1900" spc="-7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validez</a:t>
            </a:r>
            <a:r>
              <a:rPr sz="1900" spc="-55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mensual.</a:t>
            </a:r>
            <a:endParaRPr sz="1900">
              <a:latin typeface="Arial MT"/>
              <a:cs typeface="Arial MT"/>
            </a:endParaRPr>
          </a:p>
          <a:p>
            <a:pPr marL="342265" marR="1359535" indent="-342265" algn="r">
              <a:lnSpc>
                <a:spcPct val="100000"/>
              </a:lnSpc>
              <a:buFont typeface="Arial MT"/>
              <a:buChar char="•"/>
              <a:tabLst>
                <a:tab pos="342265" algn="l"/>
                <a:tab pos="912494" algn="l"/>
              </a:tabLst>
            </a:pPr>
            <a:r>
              <a:rPr sz="1900" b="1" spc="-25" dirty="0">
                <a:latin typeface="Arial"/>
                <a:cs typeface="Arial"/>
              </a:rPr>
              <a:t>No</a:t>
            </a:r>
            <a:r>
              <a:rPr sz="1900" b="1" dirty="0">
                <a:latin typeface="Arial"/>
                <a:cs typeface="Arial"/>
              </a:rPr>
              <a:t>	</a:t>
            </a:r>
            <a:r>
              <a:rPr sz="1900" b="1" spc="-10" dirty="0">
                <a:latin typeface="Arial"/>
                <a:cs typeface="Arial"/>
              </a:rPr>
              <a:t>requiere</a:t>
            </a:r>
            <a:endParaRPr sz="1900">
              <a:latin typeface="Arial"/>
              <a:cs typeface="Arial"/>
            </a:endParaRPr>
          </a:p>
          <a:p>
            <a:pPr marR="1397635" algn="r">
              <a:lnSpc>
                <a:spcPct val="100000"/>
              </a:lnSpc>
            </a:pPr>
            <a:r>
              <a:rPr sz="1900" b="1" spc="-10" dirty="0">
                <a:latin typeface="Arial"/>
                <a:cs typeface="Arial"/>
              </a:rPr>
              <a:t>permanencia</a:t>
            </a:r>
            <a:endParaRPr sz="19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32582" y="2727197"/>
            <a:ext cx="5822950" cy="604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3030">
              <a:lnSpc>
                <a:spcPct val="100000"/>
              </a:lnSpc>
              <a:spcBef>
                <a:spcPts val="95"/>
              </a:spcBef>
              <a:tabLst>
                <a:tab pos="939165" algn="l"/>
                <a:tab pos="1471295" algn="l"/>
                <a:tab pos="3075940" algn="l"/>
                <a:tab pos="3645535" algn="l"/>
                <a:tab pos="4313555" algn="l"/>
                <a:tab pos="5531485" algn="l"/>
              </a:tabLst>
            </a:pPr>
            <a:r>
              <a:rPr sz="1900" b="1" spc="-20" dirty="0">
                <a:latin typeface="Arial"/>
                <a:cs typeface="Arial"/>
              </a:rPr>
              <a:t>pago</a:t>
            </a:r>
            <a:r>
              <a:rPr sz="1900" b="1" dirty="0">
                <a:latin typeface="Arial"/>
                <a:cs typeface="Arial"/>
              </a:rPr>
              <a:t>	</a:t>
            </a:r>
            <a:r>
              <a:rPr sz="1900" b="1" spc="-25" dirty="0">
                <a:latin typeface="Arial"/>
                <a:cs typeface="Arial"/>
              </a:rPr>
              <a:t>de</a:t>
            </a:r>
            <a:r>
              <a:rPr sz="1900" b="1" dirty="0">
                <a:latin typeface="Arial"/>
                <a:cs typeface="Arial"/>
              </a:rPr>
              <a:t>	</a:t>
            </a:r>
            <a:r>
              <a:rPr sz="1900" b="1" spc="-10" dirty="0">
                <a:latin typeface="Arial"/>
                <a:cs typeface="Arial"/>
              </a:rPr>
              <a:t>inscripción,</a:t>
            </a:r>
            <a:r>
              <a:rPr sz="1900" b="1" dirty="0">
                <a:latin typeface="Arial"/>
                <a:cs typeface="Arial"/>
              </a:rPr>
              <a:t>	</a:t>
            </a:r>
            <a:r>
              <a:rPr sz="1900" b="1" spc="-25" dirty="0">
                <a:latin typeface="Arial"/>
                <a:cs typeface="Arial"/>
              </a:rPr>
              <a:t>No</a:t>
            </a:r>
            <a:r>
              <a:rPr sz="1900" b="1" dirty="0">
                <a:latin typeface="Arial"/>
                <a:cs typeface="Arial"/>
              </a:rPr>
              <a:t>	</a:t>
            </a:r>
            <a:r>
              <a:rPr sz="1900" b="1" spc="-25" dirty="0">
                <a:latin typeface="Arial"/>
                <a:cs typeface="Arial"/>
              </a:rPr>
              <a:t>hay</a:t>
            </a:r>
            <a:r>
              <a:rPr sz="1900" b="1" dirty="0">
                <a:latin typeface="Arial"/>
                <a:cs typeface="Arial"/>
              </a:rPr>
              <a:t>	</a:t>
            </a:r>
            <a:r>
              <a:rPr sz="1900" b="1" spc="-10" dirty="0">
                <a:latin typeface="Arial"/>
                <a:cs typeface="Arial"/>
              </a:rPr>
              <a:t>cláusula</a:t>
            </a:r>
            <a:r>
              <a:rPr sz="1900" b="1" dirty="0">
                <a:latin typeface="Arial"/>
                <a:cs typeface="Arial"/>
              </a:rPr>
              <a:t>	</a:t>
            </a:r>
            <a:r>
              <a:rPr sz="1900" b="1" spc="-25" dirty="0">
                <a:latin typeface="Arial"/>
                <a:cs typeface="Arial"/>
              </a:rPr>
              <a:t>de</a:t>
            </a:r>
            <a:endParaRPr sz="1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475615" algn="l"/>
                <a:tab pos="925194" algn="l"/>
                <a:tab pos="1928495" algn="l"/>
                <a:tab pos="2405380" algn="l"/>
                <a:tab pos="3537585" algn="l"/>
                <a:tab pos="4298315" algn="l"/>
                <a:tab pos="4763135" algn="l"/>
              </a:tabLst>
            </a:pPr>
            <a:r>
              <a:rPr sz="1900" b="1" spc="-25" dirty="0">
                <a:latin typeface="Arial"/>
                <a:cs typeface="Arial"/>
              </a:rPr>
              <a:t>de</a:t>
            </a:r>
            <a:r>
              <a:rPr sz="1900" b="1" dirty="0">
                <a:latin typeface="Arial"/>
                <a:cs typeface="Arial"/>
              </a:rPr>
              <a:t>	</a:t>
            </a:r>
            <a:r>
              <a:rPr sz="1900" b="1" spc="-25" dirty="0">
                <a:latin typeface="Arial"/>
                <a:cs typeface="Arial"/>
              </a:rPr>
              <a:t>12</a:t>
            </a:r>
            <a:r>
              <a:rPr sz="1900" b="1" dirty="0">
                <a:latin typeface="Arial"/>
                <a:cs typeface="Arial"/>
              </a:rPr>
              <a:t>	</a:t>
            </a:r>
            <a:r>
              <a:rPr sz="1900" b="1" spc="-10" dirty="0">
                <a:latin typeface="Arial"/>
                <a:cs typeface="Arial"/>
              </a:rPr>
              <a:t>meses,</a:t>
            </a:r>
            <a:r>
              <a:rPr sz="1900" b="1" dirty="0">
                <a:latin typeface="Arial"/>
                <a:cs typeface="Arial"/>
              </a:rPr>
              <a:t>	</a:t>
            </a:r>
            <a:r>
              <a:rPr sz="1900" b="1" spc="-25" dirty="0">
                <a:latin typeface="Arial"/>
                <a:cs typeface="Arial"/>
              </a:rPr>
              <a:t>no</a:t>
            </a:r>
            <a:r>
              <a:rPr sz="1900" b="1" dirty="0">
                <a:latin typeface="Arial"/>
                <a:cs typeface="Arial"/>
              </a:rPr>
              <a:t>	</a:t>
            </a:r>
            <a:r>
              <a:rPr sz="1900" b="1" spc="-10" dirty="0">
                <a:latin typeface="Arial"/>
                <a:cs typeface="Arial"/>
              </a:rPr>
              <a:t>requiere</a:t>
            </a:r>
            <a:r>
              <a:rPr sz="1900" b="1" dirty="0">
                <a:latin typeface="Arial"/>
                <a:cs typeface="Arial"/>
              </a:rPr>
              <a:t>	</a:t>
            </a:r>
            <a:r>
              <a:rPr sz="1900" b="1" spc="-20" dirty="0">
                <a:latin typeface="Arial"/>
                <a:cs typeface="Arial"/>
              </a:rPr>
              <a:t>pago</a:t>
            </a:r>
            <a:r>
              <a:rPr sz="1900" b="1" dirty="0">
                <a:latin typeface="Arial"/>
                <a:cs typeface="Arial"/>
              </a:rPr>
              <a:t>	</a:t>
            </a:r>
            <a:r>
              <a:rPr sz="1900" b="1" spc="-25" dirty="0">
                <a:latin typeface="Arial"/>
                <a:cs typeface="Arial"/>
              </a:rPr>
              <a:t>de</a:t>
            </a:r>
            <a:r>
              <a:rPr sz="1900" b="1" dirty="0">
                <a:latin typeface="Arial"/>
                <a:cs typeface="Arial"/>
              </a:rPr>
              <a:t>	</a:t>
            </a:r>
            <a:r>
              <a:rPr sz="1900" b="1" spc="-10" dirty="0">
                <a:latin typeface="Arial"/>
                <a:cs typeface="Arial"/>
              </a:rPr>
              <a:t>servicios</a:t>
            </a:r>
            <a:endParaRPr sz="19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16279" y="3306317"/>
            <a:ext cx="7849870" cy="4368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95"/>
              </a:spcBef>
            </a:pPr>
            <a:r>
              <a:rPr sz="1900" b="1" spc="-10" dirty="0">
                <a:latin typeface="Arial"/>
                <a:cs typeface="Arial"/>
              </a:rPr>
              <a:t>complementarios</a:t>
            </a:r>
            <a:r>
              <a:rPr sz="1900" spc="-10" dirty="0">
                <a:latin typeface="Arial MT"/>
                <a:cs typeface="Arial MT"/>
              </a:rPr>
              <a:t>.</a:t>
            </a:r>
            <a:endParaRPr sz="1900">
              <a:latin typeface="Arial MT"/>
              <a:cs typeface="Arial MT"/>
            </a:endParaRPr>
          </a:p>
          <a:p>
            <a:pPr marL="351155" marR="5080" indent="-339090" algn="just">
              <a:lnSpc>
                <a:spcPct val="100000"/>
              </a:lnSpc>
              <a:buChar char="•"/>
              <a:tabLst>
                <a:tab pos="355600" algn="l"/>
              </a:tabLst>
            </a:pPr>
            <a:r>
              <a:rPr sz="1900" dirty="0">
                <a:latin typeface="Arial MT"/>
                <a:cs typeface="Arial MT"/>
              </a:rPr>
              <a:t>Accesos</a:t>
            </a:r>
            <a:r>
              <a:rPr sz="1900" spc="29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a</a:t>
            </a:r>
            <a:r>
              <a:rPr sz="1900" spc="29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elección</a:t>
            </a:r>
            <a:r>
              <a:rPr sz="1900" spc="30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de</a:t>
            </a:r>
            <a:r>
              <a:rPr sz="1900" spc="28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diferentes</a:t>
            </a:r>
            <a:r>
              <a:rPr sz="1900" spc="30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sedes</a:t>
            </a:r>
            <a:r>
              <a:rPr sz="1900" spc="29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a</a:t>
            </a:r>
            <a:r>
              <a:rPr sz="1900" spc="28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nivel</a:t>
            </a:r>
            <a:r>
              <a:rPr sz="1900" spc="29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nacional</a:t>
            </a:r>
            <a:r>
              <a:rPr sz="1900" spc="300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(Medellín, 	</a:t>
            </a:r>
            <a:r>
              <a:rPr sz="1900" dirty="0">
                <a:latin typeface="Arial MT"/>
                <a:cs typeface="Arial MT"/>
              </a:rPr>
              <a:t>Bogotá,</a:t>
            </a:r>
            <a:r>
              <a:rPr sz="1900" spc="80" dirty="0">
                <a:latin typeface="Arial MT"/>
                <a:cs typeface="Arial MT"/>
              </a:rPr>
              <a:t>  </a:t>
            </a:r>
            <a:r>
              <a:rPr sz="1900" dirty="0">
                <a:latin typeface="Arial MT"/>
                <a:cs typeface="Arial MT"/>
              </a:rPr>
              <a:t>Cali,</a:t>
            </a:r>
            <a:r>
              <a:rPr sz="1900" spc="70" dirty="0">
                <a:latin typeface="Arial MT"/>
                <a:cs typeface="Arial MT"/>
              </a:rPr>
              <a:t>  </a:t>
            </a:r>
            <a:r>
              <a:rPr sz="1900" dirty="0">
                <a:latin typeface="Arial MT"/>
                <a:cs typeface="Arial MT"/>
              </a:rPr>
              <a:t>Cartagena,</a:t>
            </a:r>
            <a:r>
              <a:rPr sz="1900" spc="75" dirty="0">
                <a:latin typeface="Arial MT"/>
                <a:cs typeface="Arial MT"/>
              </a:rPr>
              <a:t>  </a:t>
            </a:r>
            <a:r>
              <a:rPr sz="1900" dirty="0">
                <a:latin typeface="Arial MT"/>
                <a:cs typeface="Arial MT"/>
              </a:rPr>
              <a:t>Palmira,</a:t>
            </a:r>
            <a:r>
              <a:rPr sz="1900" spc="85" dirty="0">
                <a:latin typeface="Arial MT"/>
                <a:cs typeface="Arial MT"/>
              </a:rPr>
              <a:t>  </a:t>
            </a:r>
            <a:r>
              <a:rPr sz="1900" dirty="0">
                <a:latin typeface="Arial MT"/>
                <a:cs typeface="Arial MT"/>
              </a:rPr>
              <a:t>Barranquilla)</a:t>
            </a:r>
            <a:r>
              <a:rPr sz="1900" spc="80" dirty="0">
                <a:latin typeface="Arial MT"/>
                <a:cs typeface="Arial MT"/>
              </a:rPr>
              <a:t>  </a:t>
            </a:r>
            <a:r>
              <a:rPr sz="1900" dirty="0">
                <a:latin typeface="Arial MT"/>
                <a:cs typeface="Arial MT"/>
              </a:rPr>
              <a:t>e</a:t>
            </a:r>
            <a:r>
              <a:rPr sz="1900" spc="75" dirty="0">
                <a:latin typeface="Arial MT"/>
                <a:cs typeface="Arial MT"/>
              </a:rPr>
              <a:t>  </a:t>
            </a:r>
            <a:r>
              <a:rPr sz="1900" spc="-10" dirty="0">
                <a:latin typeface="Arial MT"/>
                <a:cs typeface="Arial MT"/>
              </a:rPr>
              <a:t>internacionales 	</a:t>
            </a:r>
            <a:r>
              <a:rPr sz="1900" dirty="0">
                <a:latin typeface="Arial MT"/>
                <a:cs typeface="Arial MT"/>
              </a:rPr>
              <a:t>(Brasil,</a:t>
            </a:r>
            <a:r>
              <a:rPr sz="1900" spc="14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México,</a:t>
            </a:r>
            <a:r>
              <a:rPr sz="1900" spc="15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Rep</a:t>
            </a:r>
            <a:r>
              <a:rPr sz="1900" spc="14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Dominicana</a:t>
            </a:r>
            <a:r>
              <a:rPr sz="1900" spc="14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y</a:t>
            </a:r>
            <a:r>
              <a:rPr sz="1900" spc="14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Perú).</a:t>
            </a:r>
            <a:r>
              <a:rPr sz="1900" spc="15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Se</a:t>
            </a:r>
            <a:r>
              <a:rPr sz="1900" spc="14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debe</a:t>
            </a:r>
            <a:r>
              <a:rPr sz="1900" spc="16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elegir</a:t>
            </a:r>
            <a:r>
              <a:rPr sz="1900" spc="15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una</a:t>
            </a:r>
            <a:r>
              <a:rPr sz="1900" spc="14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de</a:t>
            </a:r>
            <a:r>
              <a:rPr sz="1900" spc="155" dirty="0">
                <a:latin typeface="Arial MT"/>
                <a:cs typeface="Arial MT"/>
              </a:rPr>
              <a:t> </a:t>
            </a:r>
            <a:r>
              <a:rPr sz="1900" spc="-25" dirty="0">
                <a:latin typeface="Arial MT"/>
                <a:cs typeface="Arial MT"/>
              </a:rPr>
              <a:t>las 	</a:t>
            </a:r>
            <a:r>
              <a:rPr sz="1900" dirty="0">
                <a:latin typeface="Arial MT"/>
                <a:cs typeface="Arial MT"/>
              </a:rPr>
              <a:t>sedes,</a:t>
            </a:r>
            <a:r>
              <a:rPr sz="1900" spc="-6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se</a:t>
            </a:r>
            <a:r>
              <a:rPr sz="1900" spc="-8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puede</a:t>
            </a:r>
            <a:r>
              <a:rPr sz="1900" spc="-3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cambiar</a:t>
            </a:r>
            <a:r>
              <a:rPr sz="1900" spc="-1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de</a:t>
            </a:r>
            <a:r>
              <a:rPr sz="1900" spc="-7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sede</a:t>
            </a:r>
            <a:r>
              <a:rPr sz="1900" spc="-55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mensualmente.</a:t>
            </a:r>
            <a:endParaRPr sz="1900">
              <a:latin typeface="Arial MT"/>
              <a:cs typeface="Arial MT"/>
            </a:endParaRPr>
          </a:p>
          <a:p>
            <a:pPr marL="351790" indent="-339090" algn="just">
              <a:lnSpc>
                <a:spcPct val="100000"/>
              </a:lnSpc>
              <a:buChar char="•"/>
              <a:tabLst>
                <a:tab pos="351790" algn="l"/>
              </a:tabLst>
            </a:pPr>
            <a:r>
              <a:rPr sz="1900" dirty="0">
                <a:latin typeface="Arial MT"/>
                <a:cs typeface="Arial MT"/>
              </a:rPr>
              <a:t>5</a:t>
            </a:r>
            <a:r>
              <a:rPr sz="1900" spc="204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invitados</a:t>
            </a:r>
            <a:r>
              <a:rPr sz="1900" spc="22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gratis</a:t>
            </a:r>
            <a:r>
              <a:rPr sz="1900" spc="204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mensualmente</a:t>
            </a:r>
            <a:r>
              <a:rPr sz="1900" spc="22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para</a:t>
            </a:r>
            <a:r>
              <a:rPr sz="1900" spc="22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amigos</a:t>
            </a:r>
            <a:r>
              <a:rPr sz="1900" spc="21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o</a:t>
            </a:r>
            <a:r>
              <a:rPr sz="1900" spc="21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familiares</a:t>
            </a:r>
            <a:r>
              <a:rPr sz="1900" spc="21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sin</a:t>
            </a:r>
            <a:r>
              <a:rPr sz="1900" spc="220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costo</a:t>
            </a:r>
            <a:endParaRPr sz="1900">
              <a:latin typeface="Arial MT"/>
              <a:cs typeface="Arial MT"/>
            </a:endParaRPr>
          </a:p>
          <a:p>
            <a:pPr marL="355600">
              <a:lnSpc>
                <a:spcPct val="100000"/>
              </a:lnSpc>
            </a:pPr>
            <a:r>
              <a:rPr sz="1900" spc="-10" dirty="0">
                <a:latin typeface="Arial MT"/>
                <a:cs typeface="Arial MT"/>
              </a:rPr>
              <a:t>adicional.</a:t>
            </a:r>
            <a:endParaRPr sz="1900">
              <a:latin typeface="Arial MT"/>
              <a:cs typeface="Arial MT"/>
            </a:endParaRPr>
          </a:p>
          <a:p>
            <a:pPr marL="353695" indent="-340995">
              <a:lnSpc>
                <a:spcPct val="100000"/>
              </a:lnSpc>
              <a:buChar char="•"/>
              <a:tabLst>
                <a:tab pos="353695" algn="l"/>
              </a:tabLst>
            </a:pPr>
            <a:r>
              <a:rPr sz="1900" dirty="0">
                <a:latin typeface="Arial MT"/>
                <a:cs typeface="Arial MT"/>
              </a:rPr>
              <a:t>Acceso</a:t>
            </a:r>
            <a:r>
              <a:rPr sz="1900" spc="-6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a</a:t>
            </a:r>
            <a:r>
              <a:rPr sz="1900" spc="-8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sillas</a:t>
            </a:r>
            <a:r>
              <a:rPr sz="1900" spc="-6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masajeadoras</a:t>
            </a:r>
            <a:r>
              <a:rPr sz="1900" spc="1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y</a:t>
            </a:r>
            <a:r>
              <a:rPr sz="1900" spc="-10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demás</a:t>
            </a:r>
            <a:r>
              <a:rPr sz="1900" spc="-3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áreas</a:t>
            </a:r>
            <a:r>
              <a:rPr sz="1900" spc="-5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de</a:t>
            </a:r>
            <a:r>
              <a:rPr sz="1900" spc="-7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las</a:t>
            </a:r>
            <a:r>
              <a:rPr sz="1900" spc="-90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sedes.</a:t>
            </a:r>
            <a:endParaRPr sz="1900">
              <a:latin typeface="Arial MT"/>
              <a:cs typeface="Arial MT"/>
            </a:endParaRPr>
          </a:p>
          <a:p>
            <a:pPr marL="355600" marR="65405" indent="-343535">
              <a:lnSpc>
                <a:spcPct val="100000"/>
              </a:lnSpc>
              <a:buChar char="•"/>
              <a:tabLst>
                <a:tab pos="355600" algn="l"/>
              </a:tabLst>
            </a:pPr>
            <a:r>
              <a:rPr sz="1900" dirty="0">
                <a:latin typeface="Arial MT"/>
                <a:cs typeface="Arial MT"/>
              </a:rPr>
              <a:t>Participación</a:t>
            </a:r>
            <a:r>
              <a:rPr sz="1900" spc="-2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en</a:t>
            </a:r>
            <a:r>
              <a:rPr sz="1900" spc="-7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clases</a:t>
            </a:r>
            <a:r>
              <a:rPr sz="1900" spc="-6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grupales</a:t>
            </a:r>
            <a:r>
              <a:rPr sz="1900" spc="-3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por</a:t>
            </a:r>
            <a:r>
              <a:rPr sz="1900" spc="-6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sede</a:t>
            </a:r>
            <a:r>
              <a:rPr sz="1900" spc="-7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(</a:t>
            </a:r>
            <a:r>
              <a:rPr sz="1900" spc="-7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Smart</a:t>
            </a:r>
            <a:r>
              <a:rPr sz="1900" spc="-8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Shape,</a:t>
            </a:r>
            <a:r>
              <a:rPr sz="1900" spc="-55" dirty="0">
                <a:latin typeface="Arial MT"/>
                <a:cs typeface="Arial MT"/>
              </a:rPr>
              <a:t> </a:t>
            </a:r>
            <a:r>
              <a:rPr sz="1900" spc="-20" dirty="0">
                <a:latin typeface="Arial MT"/>
                <a:cs typeface="Arial MT"/>
              </a:rPr>
              <a:t>HIIT,</a:t>
            </a:r>
            <a:r>
              <a:rPr sz="1900" spc="-110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Smart </a:t>
            </a:r>
            <a:r>
              <a:rPr sz="1900" dirty="0">
                <a:latin typeface="Arial MT"/>
                <a:cs typeface="Arial MT"/>
              </a:rPr>
              <a:t>Box,</a:t>
            </a:r>
            <a:r>
              <a:rPr sz="1900" spc="-110" dirty="0">
                <a:latin typeface="Arial MT"/>
                <a:cs typeface="Arial MT"/>
              </a:rPr>
              <a:t> </a:t>
            </a:r>
            <a:r>
              <a:rPr sz="1900" spc="-20" dirty="0">
                <a:latin typeface="Arial MT"/>
                <a:cs typeface="Arial MT"/>
              </a:rPr>
              <a:t>Yoga,</a:t>
            </a:r>
            <a:r>
              <a:rPr sz="1900" spc="-10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Cardio</a:t>
            </a:r>
            <a:r>
              <a:rPr sz="1900" spc="-4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Box,</a:t>
            </a:r>
            <a:r>
              <a:rPr sz="1900" spc="-12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TRX,</a:t>
            </a:r>
            <a:r>
              <a:rPr sz="1900" spc="-9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entre</a:t>
            </a:r>
            <a:r>
              <a:rPr sz="1900" spc="-80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otras.</a:t>
            </a:r>
            <a:endParaRPr sz="19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sz="1900" dirty="0">
                <a:latin typeface="Arial MT"/>
                <a:cs typeface="Arial MT"/>
              </a:rPr>
              <a:t>Acceso</a:t>
            </a:r>
            <a:r>
              <a:rPr sz="1900" spc="-6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a</a:t>
            </a:r>
            <a:r>
              <a:rPr sz="1900" spc="-9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la</a:t>
            </a:r>
            <a:r>
              <a:rPr sz="1900" spc="-7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aplicación móvil</a:t>
            </a:r>
            <a:r>
              <a:rPr sz="1900" spc="-7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Smart</a:t>
            </a:r>
            <a:r>
              <a:rPr sz="1900" spc="-7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Fit</a:t>
            </a:r>
            <a:r>
              <a:rPr sz="1900" spc="-90" dirty="0">
                <a:latin typeface="Arial MT"/>
                <a:cs typeface="Arial MT"/>
              </a:rPr>
              <a:t> </a:t>
            </a:r>
            <a:r>
              <a:rPr sz="1900" spc="-20" dirty="0">
                <a:latin typeface="Arial MT"/>
                <a:cs typeface="Arial MT"/>
              </a:rPr>
              <a:t>Colombia</a:t>
            </a:r>
            <a:r>
              <a:rPr sz="1900" spc="-105" dirty="0">
                <a:latin typeface="Arial MT"/>
                <a:cs typeface="Arial MT"/>
              </a:rPr>
              <a:t> </a:t>
            </a:r>
            <a:r>
              <a:rPr sz="1900" spc="-20" dirty="0">
                <a:latin typeface="Arial MT"/>
                <a:cs typeface="Arial MT"/>
              </a:rPr>
              <a:t>App.</a:t>
            </a:r>
            <a:endParaRPr sz="19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sz="1900" dirty="0">
                <a:latin typeface="Arial MT"/>
                <a:cs typeface="Arial MT"/>
              </a:rPr>
              <a:t>Vigencia</a:t>
            </a:r>
            <a:r>
              <a:rPr sz="1900" spc="-5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de</a:t>
            </a:r>
            <a:r>
              <a:rPr sz="1900" spc="-7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los</a:t>
            </a:r>
            <a:r>
              <a:rPr sz="1900" spc="-9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códigos</a:t>
            </a:r>
            <a:r>
              <a:rPr sz="1900" spc="-4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hasta</a:t>
            </a:r>
            <a:r>
              <a:rPr sz="1900" spc="-7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el</a:t>
            </a:r>
            <a:r>
              <a:rPr sz="1900" spc="-9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Diciembre</a:t>
            </a:r>
            <a:r>
              <a:rPr sz="1900" spc="-4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de</a:t>
            </a:r>
            <a:r>
              <a:rPr sz="1900" spc="-85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2025.</a:t>
            </a:r>
            <a:endParaRPr sz="19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sz="1900" dirty="0">
                <a:latin typeface="Arial MT"/>
                <a:cs typeface="Arial MT"/>
              </a:rPr>
              <a:t>Los</a:t>
            </a:r>
            <a:r>
              <a:rPr sz="1900" spc="-7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bonos</a:t>
            </a:r>
            <a:r>
              <a:rPr sz="1900" spc="-5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se</a:t>
            </a:r>
            <a:r>
              <a:rPr sz="1900" spc="-7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envían</a:t>
            </a:r>
            <a:r>
              <a:rPr sz="1900" spc="-5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de</a:t>
            </a:r>
            <a:r>
              <a:rPr sz="1900" spc="-6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forma</a:t>
            </a:r>
            <a:r>
              <a:rPr sz="1900" spc="-5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virtual,</a:t>
            </a:r>
            <a:r>
              <a:rPr sz="1900" spc="-5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desde</a:t>
            </a:r>
            <a:r>
              <a:rPr sz="1900" spc="-4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un</a:t>
            </a:r>
            <a:r>
              <a:rPr sz="1900" spc="-6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bono</a:t>
            </a:r>
            <a:r>
              <a:rPr sz="1900" spc="-4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en</a:t>
            </a:r>
            <a:r>
              <a:rPr sz="1900" spc="-75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adelante.</a:t>
            </a:r>
            <a:endParaRPr sz="19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sz="1900" dirty="0">
                <a:latin typeface="Arial MT"/>
                <a:cs typeface="Arial MT"/>
              </a:rPr>
              <a:t>Para</a:t>
            </a:r>
            <a:r>
              <a:rPr sz="1900" spc="114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aplicar</a:t>
            </a:r>
            <a:r>
              <a:rPr sz="1900" spc="13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a</a:t>
            </a:r>
            <a:r>
              <a:rPr sz="1900" spc="114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sede</a:t>
            </a:r>
            <a:r>
              <a:rPr sz="1900" spc="13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internacional,</a:t>
            </a:r>
            <a:r>
              <a:rPr sz="1900" spc="15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se</a:t>
            </a:r>
            <a:r>
              <a:rPr sz="1900" spc="9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debe</a:t>
            </a:r>
            <a:r>
              <a:rPr sz="1900" spc="12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haber</a:t>
            </a:r>
            <a:r>
              <a:rPr sz="1900" spc="12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primero</a:t>
            </a:r>
            <a:r>
              <a:rPr sz="1900" spc="14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tomado</a:t>
            </a:r>
            <a:r>
              <a:rPr sz="1900" spc="130" dirty="0">
                <a:latin typeface="Arial MT"/>
                <a:cs typeface="Arial MT"/>
              </a:rPr>
              <a:t> </a:t>
            </a:r>
            <a:r>
              <a:rPr sz="1900" spc="-25" dirty="0">
                <a:latin typeface="Arial MT"/>
                <a:cs typeface="Arial MT"/>
              </a:rPr>
              <a:t>el</a:t>
            </a:r>
            <a:endParaRPr sz="1900">
              <a:latin typeface="Arial MT"/>
              <a:cs typeface="Arial MT"/>
            </a:endParaRPr>
          </a:p>
          <a:p>
            <a:pPr marL="355600">
              <a:lnSpc>
                <a:spcPct val="100000"/>
              </a:lnSpc>
            </a:pPr>
            <a:r>
              <a:rPr sz="1900" dirty="0">
                <a:latin typeface="Arial MT"/>
                <a:cs typeface="Arial MT"/>
              </a:rPr>
              <a:t>plan</a:t>
            </a:r>
            <a:r>
              <a:rPr sz="1900" spc="-5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mínimo</a:t>
            </a:r>
            <a:r>
              <a:rPr sz="1900" spc="-5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un</a:t>
            </a:r>
            <a:r>
              <a:rPr sz="1900" spc="-7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mes</a:t>
            </a:r>
            <a:r>
              <a:rPr sz="1900" spc="-6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en</a:t>
            </a:r>
            <a:r>
              <a:rPr sz="1900" spc="-70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Colombia.</a:t>
            </a:r>
            <a:endParaRPr sz="19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16279" y="7953882"/>
            <a:ext cx="775779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6546215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r>
              <a:rPr sz="2000" b="1" spc="-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Los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códigos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son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válidos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para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usuarios</a:t>
            </a:r>
            <a:r>
              <a:rPr sz="2000" b="1" spc="-8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que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NO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tengan</a:t>
            </a:r>
            <a:r>
              <a:rPr sz="2000" b="1" spc="-9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un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plan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activo.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116279" y="576750"/>
            <a:ext cx="5471160" cy="1385570"/>
          </a:xfrm>
          <a:prstGeom prst="rect">
            <a:avLst/>
          </a:prstGeom>
        </p:spPr>
        <p:txBody>
          <a:bodyPr vert="horz" wrap="square" lIns="0" tIns="1581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45"/>
              </a:spcBef>
            </a:pPr>
            <a:r>
              <a:rPr spc="-10" dirty="0"/>
              <a:t>GIMNASIO</a:t>
            </a:r>
            <a:r>
              <a:rPr spc="-225" dirty="0"/>
              <a:t> </a:t>
            </a:r>
            <a:r>
              <a:rPr dirty="0"/>
              <a:t>SMART</a:t>
            </a:r>
            <a:r>
              <a:rPr spc="-245" dirty="0"/>
              <a:t> </a:t>
            </a:r>
            <a:r>
              <a:rPr spc="-25" dirty="0"/>
              <a:t>FIT</a:t>
            </a:r>
          </a:p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3200" dirty="0">
                <a:solidFill>
                  <a:srgbClr val="0055A7"/>
                </a:solidFill>
              </a:rPr>
              <a:t>Plan</a:t>
            </a:r>
            <a:r>
              <a:rPr sz="3200" spc="-120" dirty="0">
                <a:solidFill>
                  <a:srgbClr val="0055A7"/>
                </a:solidFill>
              </a:rPr>
              <a:t> </a:t>
            </a:r>
            <a:r>
              <a:rPr sz="3200" dirty="0">
                <a:solidFill>
                  <a:srgbClr val="0055A7"/>
                </a:solidFill>
              </a:rPr>
              <a:t>Black</a:t>
            </a:r>
            <a:r>
              <a:rPr sz="3200" spc="-80" dirty="0">
                <a:solidFill>
                  <a:srgbClr val="0055A7"/>
                </a:solidFill>
              </a:rPr>
              <a:t> </a:t>
            </a:r>
            <a:r>
              <a:rPr sz="3200" dirty="0">
                <a:solidFill>
                  <a:srgbClr val="0055A7"/>
                </a:solidFill>
              </a:rPr>
              <a:t>Vip</a:t>
            </a:r>
            <a:r>
              <a:rPr sz="3200" spc="-65" dirty="0">
                <a:solidFill>
                  <a:srgbClr val="0055A7"/>
                </a:solidFill>
              </a:rPr>
              <a:t> </a:t>
            </a:r>
            <a:r>
              <a:rPr sz="3200" spc="-10" dirty="0">
                <a:solidFill>
                  <a:srgbClr val="0055A7"/>
                </a:solidFill>
              </a:rPr>
              <a:t>Mensualidad.</a:t>
            </a:r>
            <a:endParaRPr sz="3200"/>
          </a:p>
        </p:txBody>
      </p:sp>
      <p:sp>
        <p:nvSpPr>
          <p:cNvPr id="18" name="object 18"/>
          <p:cNvSpPr txBox="1"/>
          <p:nvPr/>
        </p:nvSpPr>
        <p:spPr>
          <a:xfrm>
            <a:off x="15220314" y="3821048"/>
            <a:ext cx="123571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b="1" spc="-20" dirty="0">
                <a:solidFill>
                  <a:srgbClr val="3D3D3D"/>
                </a:solidFill>
                <a:latin typeface="Arial"/>
                <a:cs typeface="Arial"/>
              </a:rPr>
              <a:t>Bono virtual</a:t>
            </a:r>
            <a:endParaRPr sz="3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714103" y="6004940"/>
            <a:ext cx="3473450" cy="8185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600" b="1" spc="-25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26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convenio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Mensualidad</a:t>
            </a:r>
            <a:r>
              <a:rPr sz="26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20" dirty="0">
                <a:solidFill>
                  <a:srgbClr val="FFFFFF"/>
                </a:solidFill>
                <a:latin typeface="Arial"/>
                <a:cs typeface="Arial"/>
              </a:rPr>
              <a:t>$114.000</a:t>
            </a:r>
            <a:endParaRPr sz="26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714103" y="7561833"/>
            <a:ext cx="4422775" cy="1031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516505" algn="l"/>
              </a:tabLst>
            </a:pPr>
            <a:r>
              <a:rPr sz="2200" spc="-3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200" spc="-1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mensualidad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	en</a:t>
            </a:r>
            <a:r>
              <a:rPr sz="22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Gimnasio:</a:t>
            </a:r>
            <a:endParaRPr sz="220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</a:pPr>
            <a:r>
              <a:rPr sz="2200" spc="-30" dirty="0">
                <a:solidFill>
                  <a:srgbClr val="FFFFFF"/>
                </a:solidFill>
                <a:latin typeface="Arial MT"/>
                <a:cs typeface="Arial MT"/>
              </a:rPr>
              <a:t>$119.900</a:t>
            </a:r>
            <a:r>
              <a:rPr sz="2200" spc="-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+</a:t>
            </a:r>
            <a:r>
              <a:rPr sz="22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Cláusula</a:t>
            </a:r>
            <a:r>
              <a:rPr sz="2200" spc="-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Permanencia+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Serv</a:t>
            </a:r>
            <a:r>
              <a:rPr sz="220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Complementarios</a:t>
            </a:r>
            <a:endParaRPr sz="2200">
              <a:latin typeface="Arial MT"/>
              <a:cs typeface="Arial M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6362680" y="0"/>
            <a:ext cx="1912620" cy="1186815"/>
          </a:xfrm>
          <a:custGeom>
            <a:avLst/>
            <a:gdLst/>
            <a:ahLst/>
            <a:cxnLst/>
            <a:rect l="l" t="t" r="r" b="b"/>
            <a:pathLst>
              <a:path w="1912619" h="1186815">
                <a:moveTo>
                  <a:pt x="1912111" y="0"/>
                </a:moveTo>
                <a:lnTo>
                  <a:pt x="461771" y="0"/>
                </a:lnTo>
                <a:lnTo>
                  <a:pt x="149478" y="312293"/>
                </a:lnTo>
                <a:lnTo>
                  <a:pt x="114680" y="351154"/>
                </a:lnTo>
                <a:lnTo>
                  <a:pt x="84581" y="392811"/>
                </a:lnTo>
                <a:lnTo>
                  <a:pt x="58673" y="435737"/>
                </a:lnTo>
                <a:lnTo>
                  <a:pt x="37464" y="482092"/>
                </a:lnTo>
                <a:lnTo>
                  <a:pt x="14350" y="553085"/>
                </a:lnTo>
                <a:lnTo>
                  <a:pt x="5460" y="600837"/>
                </a:lnTo>
                <a:lnTo>
                  <a:pt x="0" y="675131"/>
                </a:lnTo>
                <a:lnTo>
                  <a:pt x="2666" y="724280"/>
                </a:lnTo>
                <a:lnTo>
                  <a:pt x="5460" y="748919"/>
                </a:lnTo>
                <a:lnTo>
                  <a:pt x="9525" y="772795"/>
                </a:lnTo>
                <a:lnTo>
                  <a:pt x="14350" y="797305"/>
                </a:lnTo>
                <a:lnTo>
                  <a:pt x="21843" y="821181"/>
                </a:lnTo>
                <a:lnTo>
                  <a:pt x="28701" y="845057"/>
                </a:lnTo>
                <a:lnTo>
                  <a:pt x="47751" y="891413"/>
                </a:lnTo>
                <a:lnTo>
                  <a:pt x="70992" y="935736"/>
                </a:lnTo>
                <a:lnTo>
                  <a:pt x="98932" y="978026"/>
                </a:lnTo>
                <a:lnTo>
                  <a:pt x="131698" y="1018286"/>
                </a:lnTo>
                <a:lnTo>
                  <a:pt x="168528" y="1055116"/>
                </a:lnTo>
                <a:lnTo>
                  <a:pt x="208787" y="1088517"/>
                </a:lnTo>
                <a:lnTo>
                  <a:pt x="251840" y="1116584"/>
                </a:lnTo>
                <a:lnTo>
                  <a:pt x="296163" y="1139698"/>
                </a:lnTo>
                <a:lnTo>
                  <a:pt x="341883" y="1158875"/>
                </a:lnTo>
                <a:lnTo>
                  <a:pt x="366521" y="1165605"/>
                </a:lnTo>
                <a:lnTo>
                  <a:pt x="390398" y="1173099"/>
                </a:lnTo>
                <a:lnTo>
                  <a:pt x="438150" y="1181989"/>
                </a:lnTo>
                <a:lnTo>
                  <a:pt x="487933" y="1186179"/>
                </a:lnTo>
                <a:lnTo>
                  <a:pt x="511809" y="1186815"/>
                </a:lnTo>
                <a:lnTo>
                  <a:pt x="537082" y="1186179"/>
                </a:lnTo>
                <a:lnTo>
                  <a:pt x="586231" y="1181989"/>
                </a:lnTo>
                <a:lnTo>
                  <a:pt x="634618" y="1173099"/>
                </a:lnTo>
                <a:lnTo>
                  <a:pt x="658494" y="1165605"/>
                </a:lnTo>
                <a:lnTo>
                  <a:pt x="681735" y="1158875"/>
                </a:lnTo>
                <a:lnTo>
                  <a:pt x="728852" y="1139698"/>
                </a:lnTo>
                <a:lnTo>
                  <a:pt x="773175" y="1116584"/>
                </a:lnTo>
                <a:lnTo>
                  <a:pt x="815466" y="1088517"/>
                </a:lnTo>
                <a:lnTo>
                  <a:pt x="855725" y="1055116"/>
                </a:lnTo>
                <a:lnTo>
                  <a:pt x="874902" y="1037463"/>
                </a:lnTo>
                <a:lnTo>
                  <a:pt x="1912111" y="0"/>
                </a:lnTo>
                <a:close/>
              </a:path>
            </a:pathLst>
          </a:custGeom>
          <a:solidFill>
            <a:srgbClr val="99D130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60831" y="867283"/>
            <a:ext cx="5388610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0" spc="-10" dirty="0"/>
              <a:t>Contáctanos</a:t>
            </a:r>
            <a:endParaRPr sz="7000"/>
          </a:p>
        </p:txBody>
      </p:sp>
      <p:sp>
        <p:nvSpPr>
          <p:cNvPr id="3" name="object 3"/>
          <p:cNvSpPr/>
          <p:nvPr/>
        </p:nvSpPr>
        <p:spPr>
          <a:xfrm>
            <a:off x="0" y="7988996"/>
            <a:ext cx="18288000" cy="2299970"/>
          </a:xfrm>
          <a:custGeom>
            <a:avLst/>
            <a:gdLst/>
            <a:ahLst/>
            <a:cxnLst/>
            <a:rect l="l" t="t" r="r" b="b"/>
            <a:pathLst>
              <a:path w="18288000" h="2299970">
                <a:moveTo>
                  <a:pt x="18288000" y="0"/>
                </a:moveTo>
                <a:lnTo>
                  <a:pt x="0" y="0"/>
                </a:lnTo>
                <a:lnTo>
                  <a:pt x="0" y="2299588"/>
                </a:lnTo>
                <a:lnTo>
                  <a:pt x="18288000" y="2299588"/>
                </a:lnTo>
                <a:lnTo>
                  <a:pt x="18288000" y="0"/>
                </a:lnTo>
                <a:close/>
              </a:path>
            </a:pathLst>
          </a:custGeom>
          <a:solidFill>
            <a:srgbClr val="FECA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129018" y="8866428"/>
            <a:ext cx="44831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CO" sz="2800" u="sng" spc="-10" dirty="0"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ccc@coopceltec.com</a:t>
            </a:r>
            <a:endParaRPr sz="2800" dirty="0">
              <a:solidFill>
                <a:schemeClr val="accent6">
                  <a:lumMod val="50000"/>
                </a:schemeClr>
              </a:solidFill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3009899"/>
            <a:ext cx="18288000" cy="6514465"/>
            <a:chOff x="0" y="3009899"/>
            <a:chExt cx="18288000" cy="6514465"/>
          </a:xfrm>
        </p:grpSpPr>
        <p:sp>
          <p:nvSpPr>
            <p:cNvPr id="6" name="object 6"/>
            <p:cNvSpPr/>
            <p:nvPr/>
          </p:nvSpPr>
          <p:spPr>
            <a:xfrm>
              <a:off x="6044056" y="8753601"/>
              <a:ext cx="770890" cy="770890"/>
            </a:xfrm>
            <a:custGeom>
              <a:avLst/>
              <a:gdLst/>
              <a:ahLst/>
              <a:cxnLst/>
              <a:rect l="l" t="t" r="r" b="b"/>
              <a:pathLst>
                <a:path w="770890" h="770890">
                  <a:moveTo>
                    <a:pt x="385190" y="0"/>
                  </a:moveTo>
                  <a:lnTo>
                    <a:pt x="336930" y="3048"/>
                  </a:lnTo>
                  <a:lnTo>
                    <a:pt x="290321" y="11811"/>
                  </a:lnTo>
                  <a:lnTo>
                    <a:pt x="245998" y="25908"/>
                  </a:lnTo>
                  <a:lnTo>
                    <a:pt x="204088" y="45085"/>
                  </a:lnTo>
                  <a:lnTo>
                    <a:pt x="165100" y="68961"/>
                  </a:lnTo>
                  <a:lnTo>
                    <a:pt x="129412" y="97155"/>
                  </a:lnTo>
                  <a:lnTo>
                    <a:pt x="97154" y="129413"/>
                  </a:lnTo>
                  <a:lnTo>
                    <a:pt x="68960" y="165100"/>
                  </a:lnTo>
                  <a:lnTo>
                    <a:pt x="45084" y="204089"/>
                  </a:lnTo>
                  <a:lnTo>
                    <a:pt x="25907" y="245999"/>
                  </a:lnTo>
                  <a:lnTo>
                    <a:pt x="11810" y="290347"/>
                  </a:lnTo>
                  <a:lnTo>
                    <a:pt x="3047" y="336867"/>
                  </a:lnTo>
                  <a:lnTo>
                    <a:pt x="0" y="385178"/>
                  </a:lnTo>
                  <a:lnTo>
                    <a:pt x="3047" y="433501"/>
                  </a:lnTo>
                  <a:lnTo>
                    <a:pt x="11810" y="480021"/>
                  </a:lnTo>
                  <a:lnTo>
                    <a:pt x="25907" y="524395"/>
                  </a:lnTo>
                  <a:lnTo>
                    <a:pt x="45084" y="566267"/>
                  </a:lnTo>
                  <a:lnTo>
                    <a:pt x="68960" y="605243"/>
                  </a:lnTo>
                  <a:lnTo>
                    <a:pt x="97154" y="641007"/>
                  </a:lnTo>
                  <a:lnTo>
                    <a:pt x="129412" y="673163"/>
                  </a:lnTo>
                  <a:lnTo>
                    <a:pt x="165100" y="701370"/>
                  </a:lnTo>
                  <a:lnTo>
                    <a:pt x="204088" y="725246"/>
                  </a:lnTo>
                  <a:lnTo>
                    <a:pt x="245998" y="744448"/>
                  </a:lnTo>
                  <a:lnTo>
                    <a:pt x="290321" y="758621"/>
                  </a:lnTo>
                  <a:lnTo>
                    <a:pt x="336930" y="767384"/>
                  </a:lnTo>
                  <a:lnTo>
                    <a:pt x="385190" y="770382"/>
                  </a:lnTo>
                  <a:lnTo>
                    <a:pt x="433450" y="767384"/>
                  </a:lnTo>
                  <a:lnTo>
                    <a:pt x="480060" y="758621"/>
                  </a:lnTo>
                  <a:lnTo>
                    <a:pt x="524383" y="744448"/>
                  </a:lnTo>
                  <a:lnTo>
                    <a:pt x="566292" y="725246"/>
                  </a:lnTo>
                  <a:lnTo>
                    <a:pt x="605282" y="701370"/>
                  </a:lnTo>
                  <a:lnTo>
                    <a:pt x="640968" y="673163"/>
                  </a:lnTo>
                  <a:lnTo>
                    <a:pt x="673226" y="641007"/>
                  </a:lnTo>
                  <a:lnTo>
                    <a:pt x="701420" y="605243"/>
                  </a:lnTo>
                  <a:lnTo>
                    <a:pt x="725296" y="566267"/>
                  </a:lnTo>
                  <a:lnTo>
                    <a:pt x="744473" y="524395"/>
                  </a:lnTo>
                  <a:lnTo>
                    <a:pt x="758570" y="480021"/>
                  </a:lnTo>
                  <a:lnTo>
                    <a:pt x="767334" y="433501"/>
                  </a:lnTo>
                  <a:lnTo>
                    <a:pt x="770382" y="385178"/>
                  </a:lnTo>
                  <a:lnTo>
                    <a:pt x="767334" y="336867"/>
                  </a:lnTo>
                  <a:lnTo>
                    <a:pt x="758570" y="290347"/>
                  </a:lnTo>
                  <a:lnTo>
                    <a:pt x="744473" y="245999"/>
                  </a:lnTo>
                  <a:lnTo>
                    <a:pt x="725296" y="204089"/>
                  </a:lnTo>
                  <a:lnTo>
                    <a:pt x="701420" y="165100"/>
                  </a:lnTo>
                  <a:lnTo>
                    <a:pt x="673226" y="129413"/>
                  </a:lnTo>
                  <a:lnTo>
                    <a:pt x="640968" y="97155"/>
                  </a:lnTo>
                  <a:lnTo>
                    <a:pt x="605282" y="68961"/>
                  </a:lnTo>
                  <a:lnTo>
                    <a:pt x="566292" y="45085"/>
                  </a:lnTo>
                  <a:lnTo>
                    <a:pt x="524383" y="25908"/>
                  </a:lnTo>
                  <a:lnTo>
                    <a:pt x="480060" y="11811"/>
                  </a:lnTo>
                  <a:lnTo>
                    <a:pt x="433450" y="3048"/>
                  </a:lnTo>
                  <a:lnTo>
                    <a:pt x="3851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243192" y="9085389"/>
              <a:ext cx="372110" cy="203835"/>
            </a:xfrm>
            <a:custGeom>
              <a:avLst/>
              <a:gdLst/>
              <a:ahLst/>
              <a:cxnLst/>
              <a:rect l="l" t="t" r="r" b="b"/>
              <a:pathLst>
                <a:path w="372109" h="203834">
                  <a:moveTo>
                    <a:pt x="0" y="0"/>
                  </a:moveTo>
                  <a:lnTo>
                    <a:pt x="0" y="169570"/>
                  </a:lnTo>
                  <a:lnTo>
                    <a:pt x="635" y="176504"/>
                  </a:lnTo>
                  <a:lnTo>
                    <a:pt x="33147" y="203746"/>
                  </a:lnTo>
                  <a:lnTo>
                    <a:pt x="338963" y="203746"/>
                  </a:lnTo>
                  <a:lnTo>
                    <a:pt x="371348" y="176504"/>
                  </a:lnTo>
                  <a:lnTo>
                    <a:pt x="372110" y="169570"/>
                  </a:lnTo>
                  <a:lnTo>
                    <a:pt x="372110" y="121615"/>
                  </a:lnTo>
                  <a:lnTo>
                    <a:pt x="178308" y="121615"/>
                  </a:lnTo>
                  <a:lnTo>
                    <a:pt x="170815" y="120053"/>
                  </a:lnTo>
                  <a:lnTo>
                    <a:pt x="136271" y="101295"/>
                  </a:lnTo>
                  <a:lnTo>
                    <a:pt x="98679" y="73507"/>
                  </a:lnTo>
                  <a:lnTo>
                    <a:pt x="72898" y="55016"/>
                  </a:lnTo>
                  <a:lnTo>
                    <a:pt x="15240" y="14414"/>
                  </a:lnTo>
                  <a:lnTo>
                    <a:pt x="9906" y="9931"/>
                  </a:lnTo>
                  <a:lnTo>
                    <a:pt x="4826" y="5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36994" y="9085389"/>
              <a:ext cx="178307" cy="12161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243192" y="8988424"/>
              <a:ext cx="372110" cy="191770"/>
            </a:xfrm>
            <a:custGeom>
              <a:avLst/>
              <a:gdLst/>
              <a:ahLst/>
              <a:cxnLst/>
              <a:rect l="l" t="t" r="r" b="b"/>
              <a:pathLst>
                <a:path w="372109" h="191770">
                  <a:moveTo>
                    <a:pt x="338963" y="0"/>
                  </a:moveTo>
                  <a:lnTo>
                    <a:pt x="33147" y="0"/>
                  </a:lnTo>
                  <a:lnTo>
                    <a:pt x="25400" y="889"/>
                  </a:lnTo>
                  <a:lnTo>
                    <a:pt x="508" y="31115"/>
                  </a:lnTo>
                  <a:lnTo>
                    <a:pt x="0" y="38862"/>
                  </a:lnTo>
                  <a:lnTo>
                    <a:pt x="127" y="45466"/>
                  </a:lnTo>
                  <a:lnTo>
                    <a:pt x="25273" y="84429"/>
                  </a:lnTo>
                  <a:lnTo>
                    <a:pt x="132715" y="162102"/>
                  </a:lnTo>
                  <a:lnTo>
                    <a:pt x="173990" y="189357"/>
                  </a:lnTo>
                  <a:lnTo>
                    <a:pt x="186309" y="191363"/>
                  </a:lnTo>
                  <a:lnTo>
                    <a:pt x="239395" y="162102"/>
                  </a:lnTo>
                  <a:lnTo>
                    <a:pt x="336677" y="92684"/>
                  </a:lnTo>
                  <a:lnTo>
                    <a:pt x="365760" y="59728"/>
                  </a:lnTo>
                  <a:lnTo>
                    <a:pt x="372110" y="34163"/>
                  </a:lnTo>
                  <a:lnTo>
                    <a:pt x="371348" y="27178"/>
                  </a:lnTo>
                  <a:lnTo>
                    <a:pt x="345948" y="889"/>
                  </a:lnTo>
                  <a:lnTo>
                    <a:pt x="346583" y="889"/>
                  </a:lnTo>
                  <a:lnTo>
                    <a:pt x="338963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7130" y="8753601"/>
              <a:ext cx="770890" cy="770890"/>
            </a:xfrm>
            <a:custGeom>
              <a:avLst/>
              <a:gdLst/>
              <a:ahLst/>
              <a:cxnLst/>
              <a:rect l="l" t="t" r="r" b="b"/>
              <a:pathLst>
                <a:path w="770890" h="770890">
                  <a:moveTo>
                    <a:pt x="385203" y="0"/>
                  </a:moveTo>
                  <a:lnTo>
                    <a:pt x="336880" y="3048"/>
                  </a:lnTo>
                  <a:lnTo>
                    <a:pt x="290347" y="11811"/>
                  </a:lnTo>
                  <a:lnTo>
                    <a:pt x="245973" y="25908"/>
                  </a:lnTo>
                  <a:lnTo>
                    <a:pt x="204114" y="45085"/>
                  </a:lnTo>
                  <a:lnTo>
                    <a:pt x="165125" y="68961"/>
                  </a:lnTo>
                  <a:lnTo>
                    <a:pt x="129374" y="97155"/>
                  </a:lnTo>
                  <a:lnTo>
                    <a:pt x="97205" y="129413"/>
                  </a:lnTo>
                  <a:lnTo>
                    <a:pt x="69011" y="165100"/>
                  </a:lnTo>
                  <a:lnTo>
                    <a:pt x="45135" y="204089"/>
                  </a:lnTo>
                  <a:lnTo>
                    <a:pt x="25920" y="245999"/>
                  </a:lnTo>
                  <a:lnTo>
                    <a:pt x="11760" y="290347"/>
                  </a:lnTo>
                  <a:lnTo>
                    <a:pt x="2997" y="336867"/>
                  </a:lnTo>
                  <a:lnTo>
                    <a:pt x="0" y="385178"/>
                  </a:lnTo>
                  <a:lnTo>
                    <a:pt x="2997" y="433501"/>
                  </a:lnTo>
                  <a:lnTo>
                    <a:pt x="11760" y="480021"/>
                  </a:lnTo>
                  <a:lnTo>
                    <a:pt x="25920" y="524395"/>
                  </a:lnTo>
                  <a:lnTo>
                    <a:pt x="45135" y="566267"/>
                  </a:lnTo>
                  <a:lnTo>
                    <a:pt x="69011" y="605243"/>
                  </a:lnTo>
                  <a:lnTo>
                    <a:pt x="97205" y="641007"/>
                  </a:lnTo>
                  <a:lnTo>
                    <a:pt x="129374" y="673163"/>
                  </a:lnTo>
                  <a:lnTo>
                    <a:pt x="165125" y="701370"/>
                  </a:lnTo>
                  <a:lnTo>
                    <a:pt x="204114" y="725246"/>
                  </a:lnTo>
                  <a:lnTo>
                    <a:pt x="245973" y="744448"/>
                  </a:lnTo>
                  <a:lnTo>
                    <a:pt x="290347" y="758621"/>
                  </a:lnTo>
                  <a:lnTo>
                    <a:pt x="336880" y="767384"/>
                  </a:lnTo>
                  <a:lnTo>
                    <a:pt x="385203" y="770382"/>
                  </a:lnTo>
                  <a:lnTo>
                    <a:pt x="433527" y="767384"/>
                  </a:lnTo>
                  <a:lnTo>
                    <a:pt x="480047" y="758621"/>
                  </a:lnTo>
                  <a:lnTo>
                    <a:pt x="524433" y="744448"/>
                  </a:lnTo>
                  <a:lnTo>
                    <a:pt x="566331" y="725246"/>
                  </a:lnTo>
                  <a:lnTo>
                    <a:pt x="605320" y="701370"/>
                  </a:lnTo>
                  <a:lnTo>
                    <a:pt x="641007" y="673163"/>
                  </a:lnTo>
                  <a:lnTo>
                    <a:pt x="673138" y="641007"/>
                  </a:lnTo>
                  <a:lnTo>
                    <a:pt x="701459" y="605243"/>
                  </a:lnTo>
                  <a:lnTo>
                    <a:pt x="725335" y="566267"/>
                  </a:lnTo>
                  <a:lnTo>
                    <a:pt x="744512" y="524395"/>
                  </a:lnTo>
                  <a:lnTo>
                    <a:pt x="758609" y="480021"/>
                  </a:lnTo>
                  <a:lnTo>
                    <a:pt x="767372" y="433501"/>
                  </a:lnTo>
                  <a:lnTo>
                    <a:pt x="770420" y="385178"/>
                  </a:lnTo>
                  <a:lnTo>
                    <a:pt x="767372" y="336867"/>
                  </a:lnTo>
                  <a:lnTo>
                    <a:pt x="758609" y="290347"/>
                  </a:lnTo>
                  <a:lnTo>
                    <a:pt x="744512" y="245999"/>
                  </a:lnTo>
                  <a:lnTo>
                    <a:pt x="725335" y="204089"/>
                  </a:lnTo>
                  <a:lnTo>
                    <a:pt x="701459" y="165100"/>
                  </a:lnTo>
                  <a:lnTo>
                    <a:pt x="673138" y="129413"/>
                  </a:lnTo>
                  <a:lnTo>
                    <a:pt x="641007" y="97155"/>
                  </a:lnTo>
                  <a:lnTo>
                    <a:pt x="605320" y="68961"/>
                  </a:lnTo>
                  <a:lnTo>
                    <a:pt x="566331" y="45085"/>
                  </a:lnTo>
                  <a:lnTo>
                    <a:pt x="524433" y="25908"/>
                  </a:lnTo>
                  <a:lnTo>
                    <a:pt x="480047" y="11811"/>
                  </a:lnTo>
                  <a:lnTo>
                    <a:pt x="433527" y="3048"/>
                  </a:lnTo>
                  <a:lnTo>
                    <a:pt x="385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15822" y="8883776"/>
              <a:ext cx="377825" cy="515620"/>
            </a:xfrm>
            <a:custGeom>
              <a:avLst/>
              <a:gdLst/>
              <a:ahLst/>
              <a:cxnLst/>
              <a:rect l="l" t="t" r="r" b="b"/>
              <a:pathLst>
                <a:path w="377825" h="515620">
                  <a:moveTo>
                    <a:pt x="119392" y="0"/>
                  </a:moveTo>
                  <a:lnTo>
                    <a:pt x="29578" y="45974"/>
                  </a:lnTo>
                  <a:lnTo>
                    <a:pt x="3187" y="83439"/>
                  </a:lnTo>
                  <a:lnTo>
                    <a:pt x="0" y="129413"/>
                  </a:lnTo>
                  <a:lnTo>
                    <a:pt x="520" y="146621"/>
                  </a:lnTo>
                  <a:lnTo>
                    <a:pt x="9677" y="200558"/>
                  </a:lnTo>
                  <a:lnTo>
                    <a:pt x="23012" y="245402"/>
                  </a:lnTo>
                  <a:lnTo>
                    <a:pt x="40728" y="288747"/>
                  </a:lnTo>
                  <a:lnTo>
                    <a:pt x="62103" y="330517"/>
                  </a:lnTo>
                  <a:lnTo>
                    <a:pt x="86550" y="370547"/>
                  </a:lnTo>
                  <a:lnTo>
                    <a:pt x="116598" y="412102"/>
                  </a:lnTo>
                  <a:lnTo>
                    <a:pt x="152654" y="451751"/>
                  </a:lnTo>
                  <a:lnTo>
                    <a:pt x="194564" y="485228"/>
                  </a:lnTo>
                  <a:lnTo>
                    <a:pt x="246303" y="511898"/>
                  </a:lnTo>
                  <a:lnTo>
                    <a:pt x="261835" y="515607"/>
                  </a:lnTo>
                  <a:lnTo>
                    <a:pt x="267398" y="515429"/>
                  </a:lnTo>
                  <a:lnTo>
                    <a:pt x="311188" y="496608"/>
                  </a:lnTo>
                  <a:lnTo>
                    <a:pt x="345249" y="477545"/>
                  </a:lnTo>
                  <a:lnTo>
                    <a:pt x="376275" y="454660"/>
                  </a:lnTo>
                  <a:lnTo>
                    <a:pt x="377545" y="446557"/>
                  </a:lnTo>
                  <a:lnTo>
                    <a:pt x="376656" y="441604"/>
                  </a:lnTo>
                  <a:lnTo>
                    <a:pt x="294665" y="351002"/>
                  </a:lnTo>
                  <a:lnTo>
                    <a:pt x="251079" y="351104"/>
                  </a:lnTo>
                  <a:lnTo>
                    <a:pt x="234823" y="362331"/>
                  </a:lnTo>
                  <a:lnTo>
                    <a:pt x="231533" y="364083"/>
                  </a:lnTo>
                  <a:lnTo>
                    <a:pt x="228155" y="365315"/>
                  </a:lnTo>
                  <a:lnTo>
                    <a:pt x="224599" y="365874"/>
                  </a:lnTo>
                  <a:lnTo>
                    <a:pt x="220802" y="365633"/>
                  </a:lnTo>
                  <a:lnTo>
                    <a:pt x="189839" y="342722"/>
                  </a:lnTo>
                  <a:lnTo>
                    <a:pt x="152095" y="290118"/>
                  </a:lnTo>
                  <a:lnTo>
                    <a:pt x="133642" y="254431"/>
                  </a:lnTo>
                  <a:lnTo>
                    <a:pt x="118884" y="213474"/>
                  </a:lnTo>
                  <a:lnTo>
                    <a:pt x="114261" y="188023"/>
                  </a:lnTo>
                  <a:lnTo>
                    <a:pt x="114452" y="183235"/>
                  </a:lnTo>
                  <a:lnTo>
                    <a:pt x="141490" y="160337"/>
                  </a:lnTo>
                  <a:lnTo>
                    <a:pt x="148628" y="155714"/>
                  </a:lnTo>
                  <a:lnTo>
                    <a:pt x="161137" y="127000"/>
                  </a:lnTo>
                  <a:lnTo>
                    <a:pt x="160667" y="115824"/>
                  </a:lnTo>
                  <a:lnTo>
                    <a:pt x="157454" y="96139"/>
                  </a:lnTo>
                  <a:lnTo>
                    <a:pt x="151434" y="71374"/>
                  </a:lnTo>
                  <a:lnTo>
                    <a:pt x="144272" y="35941"/>
                  </a:lnTo>
                  <a:lnTo>
                    <a:pt x="125196" y="762"/>
                  </a:lnTo>
                  <a:lnTo>
                    <a:pt x="122351" y="127"/>
                  </a:lnTo>
                  <a:lnTo>
                    <a:pt x="119392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847572" y="8753601"/>
              <a:ext cx="770890" cy="770890"/>
            </a:xfrm>
            <a:custGeom>
              <a:avLst/>
              <a:gdLst/>
              <a:ahLst/>
              <a:cxnLst/>
              <a:rect l="l" t="t" r="r" b="b"/>
              <a:pathLst>
                <a:path w="770890" h="770890">
                  <a:moveTo>
                    <a:pt x="385318" y="0"/>
                  </a:moveTo>
                  <a:lnTo>
                    <a:pt x="336931" y="3048"/>
                  </a:lnTo>
                  <a:lnTo>
                    <a:pt x="290449" y="11811"/>
                  </a:lnTo>
                  <a:lnTo>
                    <a:pt x="245999" y="25908"/>
                  </a:lnTo>
                  <a:lnTo>
                    <a:pt x="204216" y="45085"/>
                  </a:lnTo>
                  <a:lnTo>
                    <a:pt x="165100" y="68961"/>
                  </a:lnTo>
                  <a:lnTo>
                    <a:pt x="129413" y="97155"/>
                  </a:lnTo>
                  <a:lnTo>
                    <a:pt x="97282" y="129413"/>
                  </a:lnTo>
                  <a:lnTo>
                    <a:pt x="68961" y="165100"/>
                  </a:lnTo>
                  <a:lnTo>
                    <a:pt x="45085" y="204089"/>
                  </a:lnTo>
                  <a:lnTo>
                    <a:pt x="25908" y="245999"/>
                  </a:lnTo>
                  <a:lnTo>
                    <a:pt x="11811" y="290347"/>
                  </a:lnTo>
                  <a:lnTo>
                    <a:pt x="3048" y="336867"/>
                  </a:lnTo>
                  <a:lnTo>
                    <a:pt x="0" y="385178"/>
                  </a:lnTo>
                  <a:lnTo>
                    <a:pt x="3048" y="433501"/>
                  </a:lnTo>
                  <a:lnTo>
                    <a:pt x="11811" y="480021"/>
                  </a:lnTo>
                  <a:lnTo>
                    <a:pt x="25908" y="524395"/>
                  </a:lnTo>
                  <a:lnTo>
                    <a:pt x="45085" y="566267"/>
                  </a:lnTo>
                  <a:lnTo>
                    <a:pt x="68961" y="605243"/>
                  </a:lnTo>
                  <a:lnTo>
                    <a:pt x="97282" y="641007"/>
                  </a:lnTo>
                  <a:lnTo>
                    <a:pt x="129413" y="673163"/>
                  </a:lnTo>
                  <a:lnTo>
                    <a:pt x="165100" y="701370"/>
                  </a:lnTo>
                  <a:lnTo>
                    <a:pt x="204216" y="725246"/>
                  </a:lnTo>
                  <a:lnTo>
                    <a:pt x="245999" y="744448"/>
                  </a:lnTo>
                  <a:lnTo>
                    <a:pt x="290449" y="758621"/>
                  </a:lnTo>
                  <a:lnTo>
                    <a:pt x="336931" y="767384"/>
                  </a:lnTo>
                  <a:lnTo>
                    <a:pt x="385318" y="770382"/>
                  </a:lnTo>
                  <a:lnTo>
                    <a:pt x="433578" y="767384"/>
                  </a:lnTo>
                  <a:lnTo>
                    <a:pt x="480187" y="758621"/>
                  </a:lnTo>
                  <a:lnTo>
                    <a:pt x="524510" y="744448"/>
                  </a:lnTo>
                  <a:lnTo>
                    <a:pt x="566420" y="725246"/>
                  </a:lnTo>
                  <a:lnTo>
                    <a:pt x="605409" y="701370"/>
                  </a:lnTo>
                  <a:lnTo>
                    <a:pt x="641096" y="673163"/>
                  </a:lnTo>
                  <a:lnTo>
                    <a:pt x="673354" y="641007"/>
                  </a:lnTo>
                  <a:lnTo>
                    <a:pt x="701548" y="605243"/>
                  </a:lnTo>
                  <a:lnTo>
                    <a:pt x="725424" y="566267"/>
                  </a:lnTo>
                  <a:lnTo>
                    <a:pt x="744601" y="524395"/>
                  </a:lnTo>
                  <a:lnTo>
                    <a:pt x="758698" y="480021"/>
                  </a:lnTo>
                  <a:lnTo>
                    <a:pt x="767461" y="433501"/>
                  </a:lnTo>
                  <a:lnTo>
                    <a:pt x="770509" y="385178"/>
                  </a:lnTo>
                  <a:lnTo>
                    <a:pt x="767461" y="336867"/>
                  </a:lnTo>
                  <a:lnTo>
                    <a:pt x="758698" y="290347"/>
                  </a:lnTo>
                  <a:lnTo>
                    <a:pt x="744601" y="245999"/>
                  </a:lnTo>
                  <a:lnTo>
                    <a:pt x="725424" y="204089"/>
                  </a:lnTo>
                  <a:lnTo>
                    <a:pt x="701548" y="165100"/>
                  </a:lnTo>
                  <a:lnTo>
                    <a:pt x="673354" y="129413"/>
                  </a:lnTo>
                  <a:lnTo>
                    <a:pt x="641096" y="97155"/>
                  </a:lnTo>
                  <a:lnTo>
                    <a:pt x="605409" y="68961"/>
                  </a:lnTo>
                  <a:lnTo>
                    <a:pt x="566420" y="45085"/>
                  </a:lnTo>
                  <a:lnTo>
                    <a:pt x="524510" y="25908"/>
                  </a:lnTo>
                  <a:lnTo>
                    <a:pt x="480187" y="11811"/>
                  </a:lnTo>
                  <a:lnTo>
                    <a:pt x="433578" y="3048"/>
                  </a:lnTo>
                  <a:lnTo>
                    <a:pt x="3853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073251" y="8899397"/>
              <a:ext cx="297815" cy="478790"/>
            </a:xfrm>
            <a:custGeom>
              <a:avLst/>
              <a:gdLst/>
              <a:ahLst/>
              <a:cxnLst/>
              <a:rect l="l" t="t" r="r" b="b"/>
              <a:pathLst>
                <a:path w="297815" h="478790">
                  <a:moveTo>
                    <a:pt x="159638" y="0"/>
                  </a:moveTo>
                  <a:lnTo>
                    <a:pt x="117093" y="5715"/>
                  </a:lnTo>
                  <a:lnTo>
                    <a:pt x="78993" y="21844"/>
                  </a:lnTo>
                  <a:lnTo>
                    <a:pt x="46735" y="46736"/>
                  </a:lnTo>
                  <a:lnTo>
                    <a:pt x="21843" y="78994"/>
                  </a:lnTo>
                  <a:lnTo>
                    <a:pt x="5714" y="117094"/>
                  </a:lnTo>
                  <a:lnTo>
                    <a:pt x="0" y="159575"/>
                  </a:lnTo>
                  <a:lnTo>
                    <a:pt x="126" y="166751"/>
                  </a:lnTo>
                  <a:lnTo>
                    <a:pt x="7492" y="208800"/>
                  </a:lnTo>
                  <a:lnTo>
                    <a:pt x="127253" y="463499"/>
                  </a:lnTo>
                  <a:lnTo>
                    <a:pt x="151891" y="478637"/>
                  </a:lnTo>
                  <a:lnTo>
                    <a:pt x="167258" y="478637"/>
                  </a:lnTo>
                  <a:lnTo>
                    <a:pt x="297560" y="239356"/>
                  </a:lnTo>
                  <a:lnTo>
                    <a:pt x="159638" y="239356"/>
                  </a:lnTo>
                  <a:lnTo>
                    <a:pt x="148716" y="238582"/>
                  </a:lnTo>
                  <a:lnTo>
                    <a:pt x="110743" y="222643"/>
                  </a:lnTo>
                  <a:lnTo>
                    <a:pt x="85978" y="190538"/>
                  </a:lnTo>
                  <a:lnTo>
                    <a:pt x="79755" y="159575"/>
                  </a:lnTo>
                  <a:lnTo>
                    <a:pt x="80517" y="148729"/>
                  </a:lnTo>
                  <a:lnTo>
                    <a:pt x="96519" y="110744"/>
                  </a:lnTo>
                  <a:lnTo>
                    <a:pt x="128650" y="85979"/>
                  </a:lnTo>
                  <a:lnTo>
                    <a:pt x="159638" y="79756"/>
                  </a:lnTo>
                  <a:lnTo>
                    <a:pt x="297687" y="79756"/>
                  </a:lnTo>
                  <a:lnTo>
                    <a:pt x="297306" y="78994"/>
                  </a:lnTo>
                  <a:lnTo>
                    <a:pt x="272414" y="46736"/>
                  </a:lnTo>
                  <a:lnTo>
                    <a:pt x="240156" y="21844"/>
                  </a:lnTo>
                  <a:lnTo>
                    <a:pt x="202056" y="5715"/>
                  </a:lnTo>
                  <a:lnTo>
                    <a:pt x="181355" y="1524"/>
                  </a:lnTo>
                  <a:lnTo>
                    <a:pt x="159638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32889" y="8979153"/>
              <a:ext cx="159511" cy="1596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009899"/>
              <a:ext cx="18287999" cy="4978400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825244" y="8893860"/>
            <a:ext cx="27889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+57</a:t>
            </a:r>
            <a:r>
              <a:rPr sz="2800" b="1" spc="-75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CO" sz="28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3107764394</a:t>
            </a:r>
            <a:endParaRPr sz="2800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934437" y="8893860"/>
            <a:ext cx="204088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Bogotá</a:t>
            </a:r>
            <a:r>
              <a:rPr sz="2800" b="1" spc="-17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D.C.</a:t>
            </a:r>
            <a:endParaRPr sz="2800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89AB0D5-F8E0-9B61-F8FC-124D3F1445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1383" y="209241"/>
            <a:ext cx="2800310" cy="28003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326235" y="1418081"/>
            <a:ext cx="3511550" cy="3978910"/>
            <a:chOff x="14326235" y="1418081"/>
            <a:chExt cx="3511550" cy="39789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26235" y="1418081"/>
              <a:ext cx="3511042" cy="397878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333601" y="1426082"/>
              <a:ext cx="3451860" cy="3919220"/>
            </a:xfrm>
            <a:custGeom>
              <a:avLst/>
              <a:gdLst/>
              <a:ahLst/>
              <a:cxnLst/>
              <a:rect l="l" t="t" r="r" b="b"/>
              <a:pathLst>
                <a:path w="3451859" h="3919220">
                  <a:moveTo>
                    <a:pt x="3224529" y="0"/>
                  </a:moveTo>
                  <a:lnTo>
                    <a:pt x="227202" y="0"/>
                  </a:lnTo>
                  <a:lnTo>
                    <a:pt x="181355" y="4572"/>
                  </a:lnTo>
                  <a:lnTo>
                    <a:pt x="138810" y="17907"/>
                  </a:lnTo>
                  <a:lnTo>
                    <a:pt x="100202" y="38862"/>
                  </a:lnTo>
                  <a:lnTo>
                    <a:pt x="66547" y="66548"/>
                  </a:lnTo>
                  <a:lnTo>
                    <a:pt x="38861" y="100203"/>
                  </a:lnTo>
                  <a:lnTo>
                    <a:pt x="17906" y="138811"/>
                  </a:lnTo>
                  <a:lnTo>
                    <a:pt x="4571" y="181356"/>
                  </a:lnTo>
                  <a:lnTo>
                    <a:pt x="0" y="227203"/>
                  </a:lnTo>
                  <a:lnTo>
                    <a:pt x="0" y="3691636"/>
                  </a:lnTo>
                  <a:lnTo>
                    <a:pt x="4571" y="3737483"/>
                  </a:lnTo>
                  <a:lnTo>
                    <a:pt x="17906" y="3780028"/>
                  </a:lnTo>
                  <a:lnTo>
                    <a:pt x="38861" y="3818636"/>
                  </a:lnTo>
                  <a:lnTo>
                    <a:pt x="66547" y="3852291"/>
                  </a:lnTo>
                  <a:lnTo>
                    <a:pt x="100202" y="3879977"/>
                  </a:lnTo>
                  <a:lnTo>
                    <a:pt x="138810" y="3900932"/>
                  </a:lnTo>
                  <a:lnTo>
                    <a:pt x="181355" y="3914267"/>
                  </a:lnTo>
                  <a:lnTo>
                    <a:pt x="227202" y="3918839"/>
                  </a:lnTo>
                  <a:lnTo>
                    <a:pt x="3224529" y="3918839"/>
                  </a:lnTo>
                  <a:lnTo>
                    <a:pt x="3270377" y="3914267"/>
                  </a:lnTo>
                  <a:lnTo>
                    <a:pt x="3312921" y="3900932"/>
                  </a:lnTo>
                  <a:lnTo>
                    <a:pt x="3351656" y="3879977"/>
                  </a:lnTo>
                  <a:lnTo>
                    <a:pt x="3385184" y="3852291"/>
                  </a:lnTo>
                  <a:lnTo>
                    <a:pt x="3412997" y="3818636"/>
                  </a:lnTo>
                  <a:lnTo>
                    <a:pt x="3433952" y="3780028"/>
                  </a:lnTo>
                  <a:lnTo>
                    <a:pt x="3447287" y="3737483"/>
                  </a:lnTo>
                  <a:lnTo>
                    <a:pt x="3451859" y="3691636"/>
                  </a:lnTo>
                  <a:lnTo>
                    <a:pt x="3451859" y="227203"/>
                  </a:lnTo>
                  <a:lnTo>
                    <a:pt x="3447287" y="181356"/>
                  </a:lnTo>
                  <a:lnTo>
                    <a:pt x="3433952" y="138811"/>
                  </a:lnTo>
                  <a:lnTo>
                    <a:pt x="3412997" y="100203"/>
                  </a:lnTo>
                  <a:lnTo>
                    <a:pt x="3385184" y="66548"/>
                  </a:lnTo>
                  <a:lnTo>
                    <a:pt x="3351656" y="38862"/>
                  </a:lnTo>
                  <a:lnTo>
                    <a:pt x="3312921" y="17907"/>
                  </a:lnTo>
                  <a:lnTo>
                    <a:pt x="3270377" y="4572"/>
                  </a:lnTo>
                  <a:lnTo>
                    <a:pt x="3224529" y="0"/>
                  </a:lnTo>
                  <a:close/>
                </a:path>
              </a:pathLst>
            </a:custGeom>
            <a:solidFill>
              <a:srgbClr val="FECA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9556242" y="5692901"/>
            <a:ext cx="4582795" cy="3007995"/>
            <a:chOff x="9556242" y="5692901"/>
            <a:chExt cx="4582795" cy="300799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56242" y="5692901"/>
              <a:ext cx="4582413" cy="300799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563100" y="5700648"/>
              <a:ext cx="4523740" cy="2948305"/>
            </a:xfrm>
            <a:custGeom>
              <a:avLst/>
              <a:gdLst/>
              <a:ahLst/>
              <a:cxnLst/>
              <a:rect l="l" t="t" r="r" b="b"/>
              <a:pathLst>
                <a:path w="4523740" h="2948304">
                  <a:moveTo>
                    <a:pt x="4329557" y="0"/>
                  </a:moveTo>
                  <a:lnTo>
                    <a:pt x="194055" y="0"/>
                  </a:lnTo>
                  <a:lnTo>
                    <a:pt x="149605" y="5080"/>
                  </a:lnTo>
                  <a:lnTo>
                    <a:pt x="108711" y="19685"/>
                  </a:lnTo>
                  <a:lnTo>
                    <a:pt x="72644" y="42672"/>
                  </a:lnTo>
                  <a:lnTo>
                    <a:pt x="42672" y="72644"/>
                  </a:lnTo>
                  <a:lnTo>
                    <a:pt x="19684" y="108712"/>
                  </a:lnTo>
                  <a:lnTo>
                    <a:pt x="5079" y="149606"/>
                  </a:lnTo>
                  <a:lnTo>
                    <a:pt x="0" y="194056"/>
                  </a:lnTo>
                  <a:lnTo>
                    <a:pt x="0" y="2754122"/>
                  </a:lnTo>
                  <a:lnTo>
                    <a:pt x="5079" y="2798572"/>
                  </a:lnTo>
                  <a:lnTo>
                    <a:pt x="19684" y="2839466"/>
                  </a:lnTo>
                  <a:lnTo>
                    <a:pt x="42672" y="2875534"/>
                  </a:lnTo>
                  <a:lnTo>
                    <a:pt x="72644" y="2905633"/>
                  </a:lnTo>
                  <a:lnTo>
                    <a:pt x="108711" y="2928620"/>
                  </a:lnTo>
                  <a:lnTo>
                    <a:pt x="149605" y="2943225"/>
                  </a:lnTo>
                  <a:lnTo>
                    <a:pt x="194055" y="2948305"/>
                  </a:lnTo>
                  <a:lnTo>
                    <a:pt x="4329557" y="2948305"/>
                  </a:lnTo>
                  <a:lnTo>
                    <a:pt x="4374007" y="2943225"/>
                  </a:lnTo>
                  <a:lnTo>
                    <a:pt x="4414901" y="2928620"/>
                  </a:lnTo>
                  <a:lnTo>
                    <a:pt x="4450969" y="2905633"/>
                  </a:lnTo>
                  <a:lnTo>
                    <a:pt x="4481067" y="2875534"/>
                  </a:lnTo>
                  <a:lnTo>
                    <a:pt x="4504055" y="2839466"/>
                  </a:lnTo>
                  <a:lnTo>
                    <a:pt x="4518659" y="2798572"/>
                  </a:lnTo>
                  <a:lnTo>
                    <a:pt x="4523740" y="2754122"/>
                  </a:lnTo>
                  <a:lnTo>
                    <a:pt x="4523740" y="194056"/>
                  </a:lnTo>
                  <a:lnTo>
                    <a:pt x="4518659" y="149606"/>
                  </a:lnTo>
                  <a:lnTo>
                    <a:pt x="4504055" y="108712"/>
                  </a:lnTo>
                  <a:lnTo>
                    <a:pt x="4481067" y="72644"/>
                  </a:lnTo>
                  <a:lnTo>
                    <a:pt x="4450969" y="42672"/>
                  </a:lnTo>
                  <a:lnTo>
                    <a:pt x="4414901" y="19685"/>
                  </a:lnTo>
                  <a:lnTo>
                    <a:pt x="4374007" y="5080"/>
                  </a:lnTo>
                  <a:lnTo>
                    <a:pt x="4329557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899015" y="7298181"/>
              <a:ext cx="2234565" cy="0"/>
            </a:xfrm>
            <a:custGeom>
              <a:avLst/>
              <a:gdLst/>
              <a:ahLst/>
              <a:cxnLst/>
              <a:rect l="l" t="t" r="r" b="b"/>
              <a:pathLst>
                <a:path w="2234565">
                  <a:moveTo>
                    <a:pt x="0" y="0"/>
                  </a:moveTo>
                  <a:lnTo>
                    <a:pt x="223431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9535668" y="146303"/>
            <a:ext cx="4869180" cy="5446395"/>
            <a:chOff x="9535668" y="146303"/>
            <a:chExt cx="4869180" cy="544639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35668" y="146303"/>
              <a:ext cx="4868799" cy="544639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61576" y="172465"/>
              <a:ext cx="4772025" cy="5349875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13062204" y="4678171"/>
            <a:ext cx="2178050" cy="4404995"/>
            <a:chOff x="13062204" y="4678171"/>
            <a:chExt cx="2178050" cy="4404995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062204" y="6862521"/>
              <a:ext cx="2177542" cy="222034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076809" y="4678171"/>
              <a:ext cx="2151761" cy="2194941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993444" y="3827779"/>
            <a:ext cx="7599680" cy="1245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354965" algn="l"/>
              </a:tabLst>
            </a:pPr>
            <a:r>
              <a:rPr sz="2000" dirty="0">
                <a:latin typeface="Arial MT"/>
                <a:cs typeface="Arial MT"/>
              </a:rPr>
              <a:t>Ingreso</a:t>
            </a:r>
            <a:r>
              <a:rPr sz="2000" spc="-1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ilimitado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atracciones</a:t>
            </a:r>
            <a:r>
              <a:rPr sz="2000" spc="-1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infantiles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familiares.</a:t>
            </a:r>
            <a:endParaRPr sz="2000">
              <a:latin typeface="Arial MT"/>
              <a:cs typeface="Arial MT"/>
            </a:endParaRPr>
          </a:p>
          <a:p>
            <a:pPr marL="354965" marR="5080" indent="-342900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sz="2000" dirty="0">
                <a:latin typeface="Arial MT"/>
                <a:cs typeface="Arial MT"/>
              </a:rPr>
              <a:t>Combo:</a:t>
            </a:r>
            <a:r>
              <a:rPr sz="2000" spc="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Perro</a:t>
            </a:r>
            <a:r>
              <a:rPr sz="2000" spc="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Dogger</a:t>
            </a:r>
            <a:r>
              <a:rPr sz="2000" spc="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+</a:t>
            </a:r>
            <a:r>
              <a:rPr sz="2000" spc="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papas</a:t>
            </a:r>
            <a:r>
              <a:rPr sz="2000" spc="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</a:t>
            </a:r>
            <a:r>
              <a:rPr sz="2000" spc="10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francesa</a:t>
            </a:r>
            <a:r>
              <a:rPr sz="2000" spc="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90g</a:t>
            </a:r>
            <a:r>
              <a:rPr sz="2000" spc="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+</a:t>
            </a:r>
            <a:r>
              <a:rPr sz="2000" spc="10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gaseosa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16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oz.</a:t>
            </a:r>
            <a:endParaRPr sz="20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sz="2000" dirty="0">
                <a:latin typeface="Arial MT"/>
                <a:cs typeface="Arial MT"/>
              </a:rPr>
              <a:t>Seguro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lluvia.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93444" y="2289759"/>
            <a:ext cx="6152515" cy="1565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8895" marR="508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Pasaporte</a:t>
            </a:r>
            <a:r>
              <a:rPr sz="3200" b="1" spc="-12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Nitro</a:t>
            </a:r>
            <a:r>
              <a:rPr sz="32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Kids</a:t>
            </a:r>
            <a:r>
              <a:rPr sz="3200" b="1" spc="-8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+</a:t>
            </a:r>
            <a:r>
              <a:rPr sz="32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055A7"/>
                </a:solidFill>
                <a:latin typeface="Arial"/>
                <a:cs typeface="Arial"/>
              </a:rPr>
              <a:t>Combo+ </a:t>
            </a: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Seguro</a:t>
            </a:r>
            <a:r>
              <a:rPr sz="32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32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055A7"/>
                </a:solidFill>
                <a:latin typeface="Arial"/>
                <a:cs typeface="Arial"/>
              </a:rPr>
              <a:t>lluvía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39"/>
              </a:spcBef>
            </a:pPr>
            <a:r>
              <a:rPr sz="2000" b="1" u="sng" spc="-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Incluye: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93444" y="5352414"/>
            <a:ext cx="6688455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No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incluye: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Ingreso</a:t>
            </a:r>
            <a:r>
              <a:rPr sz="2000" spc="-1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Karts,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Chocones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Castillo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del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Terror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000" spc="-50" dirty="0">
                <a:latin typeface="Arial MT"/>
                <a:cs typeface="Arial MT"/>
              </a:rPr>
              <a:t>.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93444" y="6266814"/>
            <a:ext cx="7658734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48615" marR="5080" indent="-336550" algn="just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354965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Todo</a:t>
            </a:r>
            <a:r>
              <a:rPr sz="2000" b="1" spc="4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Niño</a:t>
            </a:r>
            <a:r>
              <a:rPr sz="2000" b="1" spc="4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menor</a:t>
            </a:r>
            <a:r>
              <a:rPr sz="2000" b="1" spc="4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2000" b="1" spc="4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15</a:t>
            </a:r>
            <a:r>
              <a:rPr sz="2000" b="1" spc="4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años</a:t>
            </a:r>
            <a:r>
              <a:rPr sz="2000" b="1" spc="4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requiere</a:t>
            </a:r>
            <a:r>
              <a:rPr sz="2000" b="1" spc="4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ingreso</a:t>
            </a:r>
            <a:r>
              <a:rPr sz="2000" b="1" spc="4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con</a:t>
            </a:r>
            <a:r>
              <a:rPr sz="2000" b="1" spc="4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adulto 	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responsable</a:t>
            </a:r>
            <a:r>
              <a:rPr sz="2000" b="1" spc="4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al</a:t>
            </a:r>
            <a:r>
              <a:rPr sz="2000" b="1" spc="4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parque,</a:t>
            </a:r>
            <a:r>
              <a:rPr sz="2000" b="1" spc="4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el</a:t>
            </a:r>
            <a:r>
              <a:rPr sz="2000" b="1" spc="4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adulto</a:t>
            </a:r>
            <a:r>
              <a:rPr sz="2000" b="1" spc="4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debe</a:t>
            </a:r>
            <a:r>
              <a:rPr sz="2000" b="1" spc="484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adquirir</a:t>
            </a:r>
            <a:r>
              <a:rPr sz="2000" b="1" spc="4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pasaporte 	Nitro</a:t>
            </a:r>
            <a:endParaRPr sz="2000">
              <a:latin typeface="Arial"/>
              <a:cs typeface="Arial"/>
            </a:endParaRPr>
          </a:p>
          <a:p>
            <a:pPr marL="348615" marR="7620" indent="-336550" algn="just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Pasaporte</a:t>
            </a:r>
            <a:r>
              <a:rPr sz="2000" b="1" spc="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válido</a:t>
            </a:r>
            <a:r>
              <a:rPr sz="2000" b="1" spc="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para</a:t>
            </a:r>
            <a:r>
              <a:rPr sz="2000" b="1" spc="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niños</a:t>
            </a:r>
            <a:r>
              <a:rPr sz="2000" b="1" spc="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que</a:t>
            </a:r>
            <a:r>
              <a:rPr sz="2000" b="1" spc="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midan</a:t>
            </a:r>
            <a:r>
              <a:rPr sz="2000" b="1" spc="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hasta</a:t>
            </a:r>
            <a:r>
              <a:rPr sz="2000" b="1" spc="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139cm,</a:t>
            </a:r>
            <a:r>
              <a:rPr sz="2000" b="1" spc="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válido 	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para</a:t>
            </a:r>
            <a:r>
              <a:rPr sz="2000" b="1" spc="1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todos</a:t>
            </a:r>
            <a:r>
              <a:rPr sz="2000" b="1" spc="1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los</a:t>
            </a:r>
            <a:r>
              <a:rPr sz="2000" b="1" spc="1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días</a:t>
            </a:r>
            <a:r>
              <a:rPr sz="2000" b="1" spc="1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en</a:t>
            </a:r>
            <a:r>
              <a:rPr sz="2000" b="1" spc="1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que</a:t>
            </a:r>
            <a:r>
              <a:rPr sz="2000" b="1" spc="1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1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encuentre</a:t>
            </a:r>
            <a:r>
              <a:rPr sz="2000" b="1" spc="1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abierto</a:t>
            </a:r>
            <a:r>
              <a:rPr sz="2000" b="1" spc="1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el</a:t>
            </a:r>
            <a:r>
              <a:rPr sz="2000" b="1" spc="1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parque,</a:t>
            </a:r>
            <a:endParaRPr sz="2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36294" y="7790814"/>
            <a:ext cx="729107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27785" algn="l"/>
                <a:tab pos="2585085" algn="l"/>
                <a:tab pos="3448050" algn="l"/>
                <a:tab pos="5017770" algn="l"/>
                <a:tab pos="5909310" algn="l"/>
              </a:tabLst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excepto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cuando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esté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reservado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para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actividades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36294" y="8095614"/>
            <a:ext cx="13690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especiales.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93444" y="8705214"/>
            <a:ext cx="746505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65" dirty="0">
                <a:solidFill>
                  <a:srgbClr val="001F5F"/>
                </a:solidFill>
                <a:latin typeface="Arial"/>
                <a:cs typeface="Arial"/>
              </a:rPr>
              <a:t>TARIFA</a:t>
            </a:r>
            <a:r>
              <a:rPr sz="2400" b="1" spc="-1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VIGENTE</a:t>
            </a:r>
            <a:r>
              <a:rPr sz="2400" b="1" spc="-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45" dirty="0">
                <a:solidFill>
                  <a:srgbClr val="001F5F"/>
                </a:solidFill>
                <a:latin typeface="Arial"/>
                <a:cs typeface="Arial"/>
              </a:rPr>
              <a:t>HASTA</a:t>
            </a:r>
            <a:r>
              <a:rPr sz="2400" b="1" spc="-9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EL</a:t>
            </a:r>
            <a:r>
              <a:rPr sz="2400" b="1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31</a:t>
            </a:r>
            <a:r>
              <a:rPr sz="24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DE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MAYO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DEL</a:t>
            </a:r>
            <a:r>
              <a:rPr sz="24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001F5F"/>
                </a:solidFill>
                <a:latin typeface="Arial"/>
                <a:cs typeface="Arial"/>
              </a:rPr>
              <a:t>2026</a:t>
            </a:r>
            <a:endParaRPr sz="2400"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1051356" y="1431797"/>
            <a:ext cx="44107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SALITRE</a:t>
            </a:r>
            <a:r>
              <a:rPr spc="-55" dirty="0"/>
              <a:t> </a:t>
            </a:r>
            <a:r>
              <a:rPr spc="-10" dirty="0"/>
              <a:t>MAGICO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5220314" y="3621404"/>
            <a:ext cx="197993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spc="-20" dirty="0">
                <a:solidFill>
                  <a:srgbClr val="3D3D3D"/>
                </a:solidFill>
                <a:latin typeface="Arial"/>
                <a:cs typeface="Arial"/>
              </a:rPr>
              <a:t>Pasaporte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5223870" y="3224783"/>
            <a:ext cx="2234565" cy="0"/>
          </a:xfrm>
          <a:custGeom>
            <a:avLst/>
            <a:gdLst/>
            <a:ahLst/>
            <a:cxnLst/>
            <a:rect l="l" t="t" r="r" b="b"/>
            <a:pathLst>
              <a:path w="2234565">
                <a:moveTo>
                  <a:pt x="0" y="0"/>
                </a:moveTo>
                <a:lnTo>
                  <a:pt x="2234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9989311" y="6124193"/>
            <a:ext cx="2980055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3200" b="1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$61.500</a:t>
            </a:r>
            <a:endParaRPr sz="32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033254" y="7628966"/>
            <a:ext cx="1866264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3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500" spc="-1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Arial MT"/>
                <a:cs typeface="Arial MT"/>
              </a:rPr>
              <a:t>parque</a:t>
            </a:r>
            <a:endParaRPr sz="25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500" spc="-10" dirty="0">
                <a:solidFill>
                  <a:srgbClr val="FFFFFF"/>
                </a:solidFill>
                <a:latin typeface="Arial MT"/>
                <a:cs typeface="Arial MT"/>
              </a:rPr>
              <a:t>$92.900</a:t>
            </a:r>
            <a:endParaRPr sz="2500">
              <a:latin typeface="Arial MT"/>
              <a:cs typeface="Arial M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6362680" y="0"/>
            <a:ext cx="1912620" cy="1186815"/>
          </a:xfrm>
          <a:custGeom>
            <a:avLst/>
            <a:gdLst/>
            <a:ahLst/>
            <a:cxnLst/>
            <a:rect l="l" t="t" r="r" b="b"/>
            <a:pathLst>
              <a:path w="1912619" h="1186815">
                <a:moveTo>
                  <a:pt x="1912111" y="0"/>
                </a:moveTo>
                <a:lnTo>
                  <a:pt x="461771" y="0"/>
                </a:lnTo>
                <a:lnTo>
                  <a:pt x="149478" y="312293"/>
                </a:lnTo>
                <a:lnTo>
                  <a:pt x="114680" y="351154"/>
                </a:lnTo>
                <a:lnTo>
                  <a:pt x="84581" y="392811"/>
                </a:lnTo>
                <a:lnTo>
                  <a:pt x="58673" y="435737"/>
                </a:lnTo>
                <a:lnTo>
                  <a:pt x="37464" y="482092"/>
                </a:lnTo>
                <a:lnTo>
                  <a:pt x="14350" y="553085"/>
                </a:lnTo>
                <a:lnTo>
                  <a:pt x="5460" y="600837"/>
                </a:lnTo>
                <a:lnTo>
                  <a:pt x="0" y="675131"/>
                </a:lnTo>
                <a:lnTo>
                  <a:pt x="2666" y="724280"/>
                </a:lnTo>
                <a:lnTo>
                  <a:pt x="5460" y="748919"/>
                </a:lnTo>
                <a:lnTo>
                  <a:pt x="9525" y="772795"/>
                </a:lnTo>
                <a:lnTo>
                  <a:pt x="14350" y="797305"/>
                </a:lnTo>
                <a:lnTo>
                  <a:pt x="21843" y="821181"/>
                </a:lnTo>
                <a:lnTo>
                  <a:pt x="28701" y="845057"/>
                </a:lnTo>
                <a:lnTo>
                  <a:pt x="47751" y="891413"/>
                </a:lnTo>
                <a:lnTo>
                  <a:pt x="70992" y="935736"/>
                </a:lnTo>
                <a:lnTo>
                  <a:pt x="98932" y="978026"/>
                </a:lnTo>
                <a:lnTo>
                  <a:pt x="131698" y="1018286"/>
                </a:lnTo>
                <a:lnTo>
                  <a:pt x="168528" y="1055116"/>
                </a:lnTo>
                <a:lnTo>
                  <a:pt x="208787" y="1088517"/>
                </a:lnTo>
                <a:lnTo>
                  <a:pt x="251840" y="1116584"/>
                </a:lnTo>
                <a:lnTo>
                  <a:pt x="296163" y="1139698"/>
                </a:lnTo>
                <a:lnTo>
                  <a:pt x="341883" y="1158875"/>
                </a:lnTo>
                <a:lnTo>
                  <a:pt x="366521" y="1165605"/>
                </a:lnTo>
                <a:lnTo>
                  <a:pt x="390398" y="1173099"/>
                </a:lnTo>
                <a:lnTo>
                  <a:pt x="438150" y="1181989"/>
                </a:lnTo>
                <a:lnTo>
                  <a:pt x="487933" y="1186179"/>
                </a:lnTo>
                <a:lnTo>
                  <a:pt x="511809" y="1186815"/>
                </a:lnTo>
                <a:lnTo>
                  <a:pt x="537082" y="1186179"/>
                </a:lnTo>
                <a:lnTo>
                  <a:pt x="586231" y="1181989"/>
                </a:lnTo>
                <a:lnTo>
                  <a:pt x="634618" y="1173099"/>
                </a:lnTo>
                <a:lnTo>
                  <a:pt x="658494" y="1165605"/>
                </a:lnTo>
                <a:lnTo>
                  <a:pt x="681735" y="1158875"/>
                </a:lnTo>
                <a:lnTo>
                  <a:pt x="728852" y="1139698"/>
                </a:lnTo>
                <a:lnTo>
                  <a:pt x="773175" y="1116584"/>
                </a:lnTo>
                <a:lnTo>
                  <a:pt x="815466" y="1088517"/>
                </a:lnTo>
                <a:lnTo>
                  <a:pt x="855725" y="1055116"/>
                </a:lnTo>
                <a:lnTo>
                  <a:pt x="874902" y="1037463"/>
                </a:lnTo>
                <a:lnTo>
                  <a:pt x="1912111" y="0"/>
                </a:lnTo>
                <a:close/>
              </a:path>
            </a:pathLst>
          </a:custGeom>
          <a:solidFill>
            <a:srgbClr val="0055A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0" y="9088525"/>
            <a:ext cx="1925320" cy="1200150"/>
          </a:xfrm>
          <a:custGeom>
            <a:avLst/>
            <a:gdLst/>
            <a:ahLst/>
            <a:cxnLst/>
            <a:rect l="l" t="t" r="r" b="b"/>
            <a:pathLst>
              <a:path w="1925320" h="1200150">
                <a:moveTo>
                  <a:pt x="1413510" y="0"/>
                </a:moveTo>
                <a:lnTo>
                  <a:pt x="1363726" y="2044"/>
                </a:lnTo>
                <a:lnTo>
                  <a:pt x="1314577" y="8864"/>
                </a:lnTo>
                <a:lnTo>
                  <a:pt x="1266761" y="21145"/>
                </a:lnTo>
                <a:lnTo>
                  <a:pt x="1196467" y="47066"/>
                </a:lnTo>
                <a:lnTo>
                  <a:pt x="1152105" y="70256"/>
                </a:lnTo>
                <a:lnTo>
                  <a:pt x="1109802" y="98234"/>
                </a:lnTo>
                <a:lnTo>
                  <a:pt x="1069530" y="131648"/>
                </a:lnTo>
                <a:lnTo>
                  <a:pt x="0" y="1200059"/>
                </a:lnTo>
                <a:lnTo>
                  <a:pt x="1450340" y="1200059"/>
                </a:lnTo>
                <a:lnTo>
                  <a:pt x="1775841" y="874521"/>
                </a:lnTo>
                <a:lnTo>
                  <a:pt x="1810639" y="835647"/>
                </a:lnTo>
                <a:lnTo>
                  <a:pt x="1840738" y="794029"/>
                </a:lnTo>
                <a:lnTo>
                  <a:pt x="1866645" y="751052"/>
                </a:lnTo>
                <a:lnTo>
                  <a:pt x="1887855" y="704672"/>
                </a:lnTo>
                <a:lnTo>
                  <a:pt x="1910969" y="633717"/>
                </a:lnTo>
                <a:lnTo>
                  <a:pt x="1919858" y="585977"/>
                </a:lnTo>
                <a:lnTo>
                  <a:pt x="1925320" y="511619"/>
                </a:lnTo>
                <a:lnTo>
                  <a:pt x="1922652" y="462495"/>
                </a:lnTo>
                <a:lnTo>
                  <a:pt x="1919858" y="437946"/>
                </a:lnTo>
                <a:lnTo>
                  <a:pt x="1915795" y="414070"/>
                </a:lnTo>
                <a:lnTo>
                  <a:pt x="1910969" y="389508"/>
                </a:lnTo>
                <a:lnTo>
                  <a:pt x="1903476" y="365632"/>
                </a:lnTo>
                <a:lnTo>
                  <a:pt x="1896618" y="341756"/>
                </a:lnTo>
                <a:lnTo>
                  <a:pt x="1877568" y="295376"/>
                </a:lnTo>
                <a:lnTo>
                  <a:pt x="1854327" y="251028"/>
                </a:lnTo>
                <a:lnTo>
                  <a:pt x="1826387" y="208737"/>
                </a:lnTo>
                <a:lnTo>
                  <a:pt x="1793620" y="168490"/>
                </a:lnTo>
                <a:lnTo>
                  <a:pt x="1756791" y="131648"/>
                </a:lnTo>
                <a:lnTo>
                  <a:pt x="1716532" y="98234"/>
                </a:lnTo>
                <a:lnTo>
                  <a:pt x="1673479" y="70256"/>
                </a:lnTo>
                <a:lnTo>
                  <a:pt x="1629156" y="47066"/>
                </a:lnTo>
                <a:lnTo>
                  <a:pt x="1583436" y="27965"/>
                </a:lnTo>
                <a:lnTo>
                  <a:pt x="1558798" y="21145"/>
                </a:lnTo>
                <a:lnTo>
                  <a:pt x="1534922" y="13639"/>
                </a:lnTo>
                <a:lnTo>
                  <a:pt x="1511046" y="8864"/>
                </a:lnTo>
                <a:lnTo>
                  <a:pt x="1487170" y="4775"/>
                </a:lnTo>
                <a:lnTo>
                  <a:pt x="1461897" y="2044"/>
                </a:lnTo>
                <a:lnTo>
                  <a:pt x="1437386" y="673"/>
                </a:lnTo>
                <a:lnTo>
                  <a:pt x="1413510" y="0"/>
                </a:lnTo>
                <a:close/>
              </a:path>
            </a:pathLst>
          </a:custGeom>
          <a:solidFill>
            <a:srgbClr val="99D130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5220314" y="2357373"/>
            <a:ext cx="10680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Bogotá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560B5F8D-8C4A-09E9-A207-5FD45E5E5E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2400" y="7900291"/>
            <a:ext cx="2088684" cy="208868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050018" y="834389"/>
            <a:ext cx="8238490" cy="6336665"/>
            <a:chOff x="10050018" y="834389"/>
            <a:chExt cx="8238490" cy="63366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50018" y="834389"/>
              <a:ext cx="5608066" cy="633641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57511" y="841120"/>
              <a:ext cx="5548376" cy="62773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10232" y="1405127"/>
              <a:ext cx="3477767" cy="401535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836140" y="1431416"/>
              <a:ext cx="3451860" cy="3919220"/>
            </a:xfrm>
            <a:custGeom>
              <a:avLst/>
              <a:gdLst/>
              <a:ahLst/>
              <a:cxnLst/>
              <a:rect l="l" t="t" r="r" b="b"/>
              <a:pathLst>
                <a:path w="3451859" h="3919220">
                  <a:moveTo>
                    <a:pt x="3224529" y="0"/>
                  </a:moveTo>
                  <a:lnTo>
                    <a:pt x="227329" y="0"/>
                  </a:lnTo>
                  <a:lnTo>
                    <a:pt x="181482" y="4572"/>
                  </a:lnTo>
                  <a:lnTo>
                    <a:pt x="138811" y="17906"/>
                  </a:lnTo>
                  <a:lnTo>
                    <a:pt x="100202" y="38861"/>
                  </a:lnTo>
                  <a:lnTo>
                    <a:pt x="66548" y="66548"/>
                  </a:lnTo>
                  <a:lnTo>
                    <a:pt x="38861" y="100202"/>
                  </a:lnTo>
                  <a:lnTo>
                    <a:pt x="17906" y="138810"/>
                  </a:lnTo>
                  <a:lnTo>
                    <a:pt x="4571" y="181355"/>
                  </a:lnTo>
                  <a:lnTo>
                    <a:pt x="0" y="227202"/>
                  </a:lnTo>
                  <a:lnTo>
                    <a:pt x="0" y="3691636"/>
                  </a:lnTo>
                  <a:lnTo>
                    <a:pt x="4571" y="3737482"/>
                  </a:lnTo>
                  <a:lnTo>
                    <a:pt x="17906" y="3780028"/>
                  </a:lnTo>
                  <a:lnTo>
                    <a:pt x="38861" y="3818636"/>
                  </a:lnTo>
                  <a:lnTo>
                    <a:pt x="66548" y="3852291"/>
                  </a:lnTo>
                  <a:lnTo>
                    <a:pt x="100202" y="3879977"/>
                  </a:lnTo>
                  <a:lnTo>
                    <a:pt x="138811" y="3900931"/>
                  </a:lnTo>
                  <a:lnTo>
                    <a:pt x="181482" y="3914266"/>
                  </a:lnTo>
                  <a:lnTo>
                    <a:pt x="227329" y="3918839"/>
                  </a:lnTo>
                  <a:lnTo>
                    <a:pt x="3224529" y="3918839"/>
                  </a:lnTo>
                  <a:lnTo>
                    <a:pt x="3270377" y="3914266"/>
                  </a:lnTo>
                  <a:lnTo>
                    <a:pt x="3313048" y="3900931"/>
                  </a:lnTo>
                  <a:lnTo>
                    <a:pt x="3351656" y="3879977"/>
                  </a:lnTo>
                  <a:lnTo>
                    <a:pt x="3385311" y="3852291"/>
                  </a:lnTo>
                  <a:lnTo>
                    <a:pt x="3412998" y="3818636"/>
                  </a:lnTo>
                  <a:lnTo>
                    <a:pt x="3433952" y="3780028"/>
                  </a:lnTo>
                  <a:lnTo>
                    <a:pt x="3447288" y="3737482"/>
                  </a:lnTo>
                  <a:lnTo>
                    <a:pt x="3451859" y="3691636"/>
                  </a:lnTo>
                  <a:lnTo>
                    <a:pt x="3451859" y="227202"/>
                  </a:lnTo>
                  <a:lnTo>
                    <a:pt x="3447288" y="181355"/>
                  </a:lnTo>
                  <a:lnTo>
                    <a:pt x="3433952" y="138810"/>
                  </a:lnTo>
                  <a:lnTo>
                    <a:pt x="3412998" y="100202"/>
                  </a:lnTo>
                  <a:lnTo>
                    <a:pt x="3385311" y="66548"/>
                  </a:lnTo>
                  <a:lnTo>
                    <a:pt x="3351656" y="38861"/>
                  </a:lnTo>
                  <a:lnTo>
                    <a:pt x="3313048" y="17906"/>
                  </a:lnTo>
                  <a:lnTo>
                    <a:pt x="3270377" y="4572"/>
                  </a:lnTo>
                  <a:lnTo>
                    <a:pt x="3224529" y="0"/>
                  </a:lnTo>
                  <a:close/>
                </a:path>
              </a:pathLst>
            </a:custGeom>
            <a:solidFill>
              <a:srgbClr val="FECA3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5220314" y="2025522"/>
            <a:ext cx="21780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Bogotá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3D3D3D"/>
                </a:solidFill>
                <a:latin typeface="Arial"/>
                <a:cs typeface="Arial"/>
              </a:rPr>
              <a:t>CC</a:t>
            </a:r>
            <a:r>
              <a:rPr sz="2400" b="1" spc="-6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3D3D3D"/>
                </a:solidFill>
                <a:latin typeface="Arial"/>
                <a:cs typeface="Arial"/>
              </a:rPr>
              <a:t>Plaza</a:t>
            </a:r>
            <a:r>
              <a:rPr sz="2400" b="1" spc="-8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3D3D3D"/>
                </a:solidFill>
                <a:latin typeface="Arial"/>
                <a:cs typeface="Arial"/>
              </a:rPr>
              <a:t>Claro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770744" y="5146674"/>
            <a:ext cx="4990465" cy="3788410"/>
            <a:chOff x="9770744" y="5146674"/>
            <a:chExt cx="4990465" cy="378841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70744" y="5146674"/>
              <a:ext cx="4990337" cy="378815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793604" y="5174106"/>
              <a:ext cx="4905375" cy="3687445"/>
            </a:xfrm>
            <a:custGeom>
              <a:avLst/>
              <a:gdLst/>
              <a:ahLst/>
              <a:cxnLst/>
              <a:rect l="l" t="t" r="r" b="b"/>
              <a:pathLst>
                <a:path w="4905375" h="3687445">
                  <a:moveTo>
                    <a:pt x="4701539" y="0"/>
                  </a:moveTo>
                  <a:lnTo>
                    <a:pt x="203835" y="0"/>
                  </a:lnTo>
                  <a:lnTo>
                    <a:pt x="162814" y="4952"/>
                  </a:lnTo>
                  <a:lnTo>
                    <a:pt x="124587" y="19176"/>
                  </a:lnTo>
                  <a:lnTo>
                    <a:pt x="89916" y="41528"/>
                  </a:lnTo>
                  <a:lnTo>
                    <a:pt x="59690" y="71119"/>
                  </a:lnTo>
                  <a:lnTo>
                    <a:pt x="34798" y="107061"/>
                  </a:lnTo>
                  <a:lnTo>
                    <a:pt x="16001" y="148336"/>
                  </a:lnTo>
                  <a:lnTo>
                    <a:pt x="4191" y="193801"/>
                  </a:lnTo>
                  <a:lnTo>
                    <a:pt x="0" y="242824"/>
                  </a:lnTo>
                  <a:lnTo>
                    <a:pt x="0" y="3444240"/>
                  </a:lnTo>
                  <a:lnTo>
                    <a:pt x="4191" y="3493134"/>
                  </a:lnTo>
                  <a:lnTo>
                    <a:pt x="16001" y="3538728"/>
                  </a:lnTo>
                  <a:lnTo>
                    <a:pt x="34798" y="3579876"/>
                  </a:lnTo>
                  <a:lnTo>
                    <a:pt x="59690" y="3615816"/>
                  </a:lnTo>
                  <a:lnTo>
                    <a:pt x="89916" y="3645535"/>
                  </a:lnTo>
                  <a:lnTo>
                    <a:pt x="124587" y="3667887"/>
                  </a:lnTo>
                  <a:lnTo>
                    <a:pt x="162814" y="3681983"/>
                  </a:lnTo>
                  <a:lnTo>
                    <a:pt x="203835" y="3686937"/>
                  </a:lnTo>
                  <a:lnTo>
                    <a:pt x="4701539" y="3686937"/>
                  </a:lnTo>
                  <a:lnTo>
                    <a:pt x="4742687" y="3681983"/>
                  </a:lnTo>
                  <a:lnTo>
                    <a:pt x="4780914" y="3667887"/>
                  </a:lnTo>
                  <a:lnTo>
                    <a:pt x="4815585" y="3645535"/>
                  </a:lnTo>
                  <a:lnTo>
                    <a:pt x="4845685" y="3615816"/>
                  </a:lnTo>
                  <a:lnTo>
                    <a:pt x="4870577" y="3579876"/>
                  </a:lnTo>
                  <a:lnTo>
                    <a:pt x="4889373" y="3538728"/>
                  </a:lnTo>
                  <a:lnTo>
                    <a:pt x="4901310" y="3493134"/>
                  </a:lnTo>
                  <a:lnTo>
                    <a:pt x="4905375" y="3444240"/>
                  </a:lnTo>
                  <a:lnTo>
                    <a:pt x="4905375" y="242824"/>
                  </a:lnTo>
                  <a:lnTo>
                    <a:pt x="4901310" y="193801"/>
                  </a:lnTo>
                  <a:lnTo>
                    <a:pt x="4889373" y="148336"/>
                  </a:lnTo>
                  <a:lnTo>
                    <a:pt x="4870577" y="107061"/>
                  </a:lnTo>
                  <a:lnTo>
                    <a:pt x="4845685" y="71119"/>
                  </a:lnTo>
                  <a:lnTo>
                    <a:pt x="4815585" y="41528"/>
                  </a:lnTo>
                  <a:lnTo>
                    <a:pt x="4780914" y="19176"/>
                  </a:lnTo>
                  <a:lnTo>
                    <a:pt x="4742687" y="4952"/>
                  </a:lnTo>
                  <a:lnTo>
                    <a:pt x="4701539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186161" y="7261605"/>
              <a:ext cx="3493135" cy="0"/>
            </a:xfrm>
            <a:custGeom>
              <a:avLst/>
              <a:gdLst/>
              <a:ahLst/>
              <a:cxnLst/>
              <a:rect l="l" t="t" r="r" b="b"/>
              <a:pathLst>
                <a:path w="3493134">
                  <a:moveTo>
                    <a:pt x="0" y="0"/>
                  </a:moveTo>
                  <a:lnTo>
                    <a:pt x="349288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030020" y="3194126"/>
            <a:ext cx="695960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u="sng" spc="-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Incluye: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Arial MT"/>
                <a:cs typeface="Arial MT"/>
              </a:rPr>
              <a:t>90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minutos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+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medias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+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combo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alimentación: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Perro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+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gaseosa.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30020" y="4109719"/>
            <a:ext cx="23520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Incluye: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Glow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Party.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30020" y="4719065"/>
            <a:ext cx="664083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 MT"/>
                <a:cs typeface="Arial MT"/>
              </a:rPr>
              <a:t>Actividad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GLOW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spc="-60" dirty="0">
                <a:latin typeface="Arial MT"/>
                <a:cs typeface="Arial MT"/>
              </a:rPr>
              <a:t>PARTY: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Únicamente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sábados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domingos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Arial MT"/>
                <a:cs typeface="Arial MT"/>
              </a:rPr>
              <a:t>(06:00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pm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–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09:00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pm)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horario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sujeto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cambios.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30020" y="5964427"/>
            <a:ext cx="7261859" cy="2125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3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ts val="2300"/>
              </a:lnSpc>
              <a:buFont typeface="Arial MT"/>
              <a:buChar char="•"/>
              <a:tabLst>
                <a:tab pos="354965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Niños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mayores</a:t>
            </a:r>
            <a:r>
              <a:rPr sz="2000" b="1" spc="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1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año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y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medio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cancelan</a:t>
            </a:r>
            <a:r>
              <a:rPr sz="2000" b="1" spc="-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pasaporte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y</a:t>
            </a:r>
            <a:endParaRPr sz="2000">
              <a:latin typeface="Arial"/>
              <a:cs typeface="Arial"/>
            </a:endParaRPr>
          </a:p>
          <a:p>
            <a:pPr marL="354965">
              <a:lnSpc>
                <a:spcPct val="100000"/>
              </a:lnSpc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niños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menores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6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años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deben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ingresar</a:t>
            </a:r>
            <a:r>
              <a:rPr sz="2000" b="1" spc="-8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en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compañía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endParaRPr sz="2000">
              <a:latin typeface="Arial"/>
              <a:cs typeface="Arial"/>
            </a:endParaRPr>
          </a:p>
          <a:p>
            <a:pPr marL="354965">
              <a:lnSpc>
                <a:spcPts val="2390"/>
              </a:lnSpc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un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adulto.</a:t>
            </a:r>
            <a:endParaRPr sz="2000">
              <a:latin typeface="Arial"/>
              <a:cs typeface="Arial"/>
            </a:endParaRPr>
          </a:p>
          <a:p>
            <a:pPr marL="354965" marR="325120" indent="-342900">
              <a:lnSpc>
                <a:spcPts val="2380"/>
              </a:lnSpc>
              <a:spcBef>
                <a:spcPts val="85"/>
              </a:spcBef>
              <a:buChar char="•"/>
              <a:tabLst>
                <a:tab pos="354965" algn="l"/>
                <a:tab pos="425450" algn="l"/>
              </a:tabLst>
            </a:pPr>
            <a:r>
              <a:rPr sz="2000" dirty="0">
                <a:solidFill>
                  <a:srgbClr val="0055A7"/>
                </a:solidFill>
                <a:latin typeface="Arial MT"/>
                <a:cs typeface="Arial MT"/>
              </a:rPr>
              <a:t>	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Pasaporte</a:t>
            </a:r>
            <a:r>
              <a:rPr sz="2000" b="1" spc="-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válido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martes</a:t>
            </a:r>
            <a:r>
              <a:rPr sz="2000" b="1" spc="-10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domingo</a:t>
            </a:r>
            <a:r>
              <a:rPr sz="2000" b="1" spc="-6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en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los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horarios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establecidos</a:t>
            </a:r>
            <a:r>
              <a:rPr sz="2000" b="1" spc="-10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por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el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parque,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sujeto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cambios</a:t>
            </a:r>
            <a:r>
              <a:rPr sz="2000" b="1" spc="-4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por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actividades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especiales.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030020" y="1431797"/>
            <a:ext cx="764413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SKY</a:t>
            </a:r>
            <a:r>
              <a:rPr spc="-240" dirty="0"/>
              <a:t> </a:t>
            </a:r>
            <a:r>
              <a:rPr dirty="0"/>
              <a:t>ZONE</a:t>
            </a:r>
            <a:r>
              <a:rPr spc="-150" dirty="0"/>
              <a:t> </a:t>
            </a:r>
            <a:r>
              <a:rPr spc="-10" dirty="0"/>
              <a:t>TRAMPOLINE</a:t>
            </a:r>
            <a:r>
              <a:rPr spc="-105" dirty="0"/>
              <a:t> </a:t>
            </a:r>
            <a:r>
              <a:rPr spc="-20" dirty="0"/>
              <a:t>PARK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030020" y="2285237"/>
            <a:ext cx="475424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Salto</a:t>
            </a:r>
            <a:r>
              <a:rPr sz="3200" b="1" spc="-114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Freestyle</a:t>
            </a:r>
            <a:r>
              <a:rPr sz="3200" b="1" spc="-9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+</a:t>
            </a:r>
            <a:r>
              <a:rPr sz="32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055A7"/>
                </a:solidFill>
                <a:latin typeface="Arial"/>
                <a:cs typeface="Arial"/>
              </a:rPr>
              <a:t>Combo</a:t>
            </a:r>
            <a:endParaRPr sz="3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220314" y="3621404"/>
            <a:ext cx="197993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spc="-20" dirty="0">
                <a:solidFill>
                  <a:srgbClr val="3D3D3D"/>
                </a:solidFill>
                <a:latin typeface="Arial"/>
                <a:cs typeface="Arial"/>
              </a:rPr>
              <a:t>Pasaporte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3464412" y="0"/>
            <a:ext cx="4810760" cy="6082665"/>
            <a:chOff x="13464412" y="0"/>
            <a:chExt cx="4810760" cy="6082665"/>
          </a:xfrm>
        </p:grpSpPr>
        <p:sp>
          <p:nvSpPr>
            <p:cNvPr id="20" name="object 20"/>
            <p:cNvSpPr/>
            <p:nvPr/>
          </p:nvSpPr>
          <p:spPr>
            <a:xfrm>
              <a:off x="15223870" y="3224783"/>
              <a:ext cx="2234565" cy="0"/>
            </a:xfrm>
            <a:custGeom>
              <a:avLst/>
              <a:gdLst/>
              <a:ahLst/>
              <a:cxnLst/>
              <a:rect l="l" t="t" r="r" b="b"/>
              <a:pathLst>
                <a:path w="2234565">
                  <a:moveTo>
                    <a:pt x="0" y="0"/>
                  </a:moveTo>
                  <a:lnTo>
                    <a:pt x="2234311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6362679" y="0"/>
              <a:ext cx="1912620" cy="1186815"/>
            </a:xfrm>
            <a:custGeom>
              <a:avLst/>
              <a:gdLst/>
              <a:ahLst/>
              <a:cxnLst/>
              <a:rect l="l" t="t" r="r" b="b"/>
              <a:pathLst>
                <a:path w="1912619" h="1186815">
                  <a:moveTo>
                    <a:pt x="1912111" y="0"/>
                  </a:moveTo>
                  <a:lnTo>
                    <a:pt x="461771" y="0"/>
                  </a:lnTo>
                  <a:lnTo>
                    <a:pt x="149478" y="312293"/>
                  </a:lnTo>
                  <a:lnTo>
                    <a:pt x="114680" y="351154"/>
                  </a:lnTo>
                  <a:lnTo>
                    <a:pt x="84581" y="392811"/>
                  </a:lnTo>
                  <a:lnTo>
                    <a:pt x="58673" y="435737"/>
                  </a:lnTo>
                  <a:lnTo>
                    <a:pt x="37464" y="482092"/>
                  </a:lnTo>
                  <a:lnTo>
                    <a:pt x="14350" y="553085"/>
                  </a:lnTo>
                  <a:lnTo>
                    <a:pt x="5460" y="600837"/>
                  </a:lnTo>
                  <a:lnTo>
                    <a:pt x="0" y="675131"/>
                  </a:lnTo>
                  <a:lnTo>
                    <a:pt x="2666" y="724280"/>
                  </a:lnTo>
                  <a:lnTo>
                    <a:pt x="5460" y="748919"/>
                  </a:lnTo>
                  <a:lnTo>
                    <a:pt x="9525" y="772795"/>
                  </a:lnTo>
                  <a:lnTo>
                    <a:pt x="14350" y="797305"/>
                  </a:lnTo>
                  <a:lnTo>
                    <a:pt x="21843" y="821181"/>
                  </a:lnTo>
                  <a:lnTo>
                    <a:pt x="28701" y="845057"/>
                  </a:lnTo>
                  <a:lnTo>
                    <a:pt x="47751" y="891413"/>
                  </a:lnTo>
                  <a:lnTo>
                    <a:pt x="70992" y="935736"/>
                  </a:lnTo>
                  <a:lnTo>
                    <a:pt x="98932" y="978026"/>
                  </a:lnTo>
                  <a:lnTo>
                    <a:pt x="131698" y="1018286"/>
                  </a:lnTo>
                  <a:lnTo>
                    <a:pt x="168528" y="1055116"/>
                  </a:lnTo>
                  <a:lnTo>
                    <a:pt x="208787" y="1088517"/>
                  </a:lnTo>
                  <a:lnTo>
                    <a:pt x="251840" y="1116584"/>
                  </a:lnTo>
                  <a:lnTo>
                    <a:pt x="296163" y="1139698"/>
                  </a:lnTo>
                  <a:lnTo>
                    <a:pt x="341883" y="1158875"/>
                  </a:lnTo>
                  <a:lnTo>
                    <a:pt x="366521" y="1165605"/>
                  </a:lnTo>
                  <a:lnTo>
                    <a:pt x="390398" y="1173099"/>
                  </a:lnTo>
                  <a:lnTo>
                    <a:pt x="438150" y="1181989"/>
                  </a:lnTo>
                  <a:lnTo>
                    <a:pt x="487933" y="1186179"/>
                  </a:lnTo>
                  <a:lnTo>
                    <a:pt x="511809" y="1186815"/>
                  </a:lnTo>
                  <a:lnTo>
                    <a:pt x="537082" y="1186179"/>
                  </a:lnTo>
                  <a:lnTo>
                    <a:pt x="586231" y="1181989"/>
                  </a:lnTo>
                  <a:lnTo>
                    <a:pt x="634618" y="1173099"/>
                  </a:lnTo>
                  <a:lnTo>
                    <a:pt x="658494" y="1165605"/>
                  </a:lnTo>
                  <a:lnTo>
                    <a:pt x="681735" y="1158875"/>
                  </a:lnTo>
                  <a:lnTo>
                    <a:pt x="728852" y="1139698"/>
                  </a:lnTo>
                  <a:lnTo>
                    <a:pt x="773175" y="1116584"/>
                  </a:lnTo>
                  <a:lnTo>
                    <a:pt x="815466" y="1088517"/>
                  </a:lnTo>
                  <a:lnTo>
                    <a:pt x="855725" y="1055116"/>
                  </a:lnTo>
                  <a:lnTo>
                    <a:pt x="874902" y="1037463"/>
                  </a:lnTo>
                  <a:lnTo>
                    <a:pt x="1912111" y="0"/>
                  </a:lnTo>
                  <a:close/>
                </a:path>
              </a:pathLst>
            </a:custGeom>
            <a:solidFill>
              <a:srgbClr val="0055A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464412" y="4544567"/>
              <a:ext cx="2472817" cy="1537589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0068306" y="5899784"/>
            <a:ext cx="2980055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30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3200" b="1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$74.500</a:t>
            </a:r>
            <a:endParaRPr sz="3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246614" y="7646669"/>
            <a:ext cx="178625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parque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$112.800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0" y="9088525"/>
            <a:ext cx="1925320" cy="1200150"/>
          </a:xfrm>
          <a:custGeom>
            <a:avLst/>
            <a:gdLst/>
            <a:ahLst/>
            <a:cxnLst/>
            <a:rect l="l" t="t" r="r" b="b"/>
            <a:pathLst>
              <a:path w="1925320" h="1200150">
                <a:moveTo>
                  <a:pt x="1413510" y="0"/>
                </a:moveTo>
                <a:lnTo>
                  <a:pt x="1363726" y="2044"/>
                </a:lnTo>
                <a:lnTo>
                  <a:pt x="1314577" y="8864"/>
                </a:lnTo>
                <a:lnTo>
                  <a:pt x="1266761" y="21145"/>
                </a:lnTo>
                <a:lnTo>
                  <a:pt x="1196467" y="47066"/>
                </a:lnTo>
                <a:lnTo>
                  <a:pt x="1152105" y="70256"/>
                </a:lnTo>
                <a:lnTo>
                  <a:pt x="1109802" y="98234"/>
                </a:lnTo>
                <a:lnTo>
                  <a:pt x="1069530" y="131648"/>
                </a:lnTo>
                <a:lnTo>
                  <a:pt x="0" y="1200059"/>
                </a:lnTo>
                <a:lnTo>
                  <a:pt x="1450340" y="1200059"/>
                </a:lnTo>
                <a:lnTo>
                  <a:pt x="1775841" y="874521"/>
                </a:lnTo>
                <a:lnTo>
                  <a:pt x="1810639" y="835647"/>
                </a:lnTo>
                <a:lnTo>
                  <a:pt x="1840738" y="794029"/>
                </a:lnTo>
                <a:lnTo>
                  <a:pt x="1866645" y="751052"/>
                </a:lnTo>
                <a:lnTo>
                  <a:pt x="1887855" y="704672"/>
                </a:lnTo>
                <a:lnTo>
                  <a:pt x="1910969" y="633717"/>
                </a:lnTo>
                <a:lnTo>
                  <a:pt x="1919858" y="585977"/>
                </a:lnTo>
                <a:lnTo>
                  <a:pt x="1925320" y="511619"/>
                </a:lnTo>
                <a:lnTo>
                  <a:pt x="1922652" y="462495"/>
                </a:lnTo>
                <a:lnTo>
                  <a:pt x="1919858" y="437946"/>
                </a:lnTo>
                <a:lnTo>
                  <a:pt x="1915795" y="414070"/>
                </a:lnTo>
                <a:lnTo>
                  <a:pt x="1910969" y="389508"/>
                </a:lnTo>
                <a:lnTo>
                  <a:pt x="1903476" y="365632"/>
                </a:lnTo>
                <a:lnTo>
                  <a:pt x="1896618" y="341756"/>
                </a:lnTo>
                <a:lnTo>
                  <a:pt x="1877568" y="295376"/>
                </a:lnTo>
                <a:lnTo>
                  <a:pt x="1854327" y="251028"/>
                </a:lnTo>
                <a:lnTo>
                  <a:pt x="1826387" y="208737"/>
                </a:lnTo>
                <a:lnTo>
                  <a:pt x="1793620" y="168490"/>
                </a:lnTo>
                <a:lnTo>
                  <a:pt x="1756791" y="131648"/>
                </a:lnTo>
                <a:lnTo>
                  <a:pt x="1716532" y="98234"/>
                </a:lnTo>
                <a:lnTo>
                  <a:pt x="1673479" y="70256"/>
                </a:lnTo>
                <a:lnTo>
                  <a:pt x="1629156" y="47066"/>
                </a:lnTo>
                <a:lnTo>
                  <a:pt x="1583436" y="27965"/>
                </a:lnTo>
                <a:lnTo>
                  <a:pt x="1558798" y="21145"/>
                </a:lnTo>
                <a:lnTo>
                  <a:pt x="1534922" y="13639"/>
                </a:lnTo>
                <a:lnTo>
                  <a:pt x="1511046" y="8864"/>
                </a:lnTo>
                <a:lnTo>
                  <a:pt x="1487170" y="4775"/>
                </a:lnTo>
                <a:lnTo>
                  <a:pt x="1461897" y="2044"/>
                </a:lnTo>
                <a:lnTo>
                  <a:pt x="1437386" y="673"/>
                </a:lnTo>
                <a:lnTo>
                  <a:pt x="1413510" y="0"/>
                </a:lnTo>
                <a:close/>
              </a:path>
            </a:pathLst>
          </a:custGeom>
          <a:solidFill>
            <a:srgbClr val="99D130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9F86E310-E28D-8FF7-762D-409300B52F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2400" y="7900291"/>
            <a:ext cx="2088684" cy="208868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31857" y="575309"/>
            <a:ext cx="8589645" cy="8986520"/>
            <a:chOff x="9531857" y="575309"/>
            <a:chExt cx="8589645" cy="89865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31857" y="575309"/>
              <a:ext cx="6406642" cy="555917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39858" y="582294"/>
              <a:ext cx="6346316" cy="550087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38943" y="5695213"/>
              <a:ext cx="4448175" cy="386600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64978" y="5722111"/>
              <a:ext cx="4351655" cy="3768090"/>
            </a:xfrm>
            <a:custGeom>
              <a:avLst/>
              <a:gdLst/>
              <a:ahLst/>
              <a:cxnLst/>
              <a:rect l="l" t="t" r="r" b="b"/>
              <a:pathLst>
                <a:path w="4351655" h="3768090">
                  <a:moveTo>
                    <a:pt x="4103115" y="0"/>
                  </a:moveTo>
                  <a:lnTo>
                    <a:pt x="248030" y="0"/>
                  </a:lnTo>
                  <a:lnTo>
                    <a:pt x="197993" y="5080"/>
                  </a:lnTo>
                  <a:lnTo>
                    <a:pt x="151511" y="19558"/>
                  </a:lnTo>
                  <a:lnTo>
                    <a:pt x="109347" y="42418"/>
                  </a:lnTo>
                  <a:lnTo>
                    <a:pt x="72644" y="72644"/>
                  </a:lnTo>
                  <a:lnTo>
                    <a:pt x="42291" y="109474"/>
                  </a:lnTo>
                  <a:lnTo>
                    <a:pt x="19430" y="151511"/>
                  </a:lnTo>
                  <a:lnTo>
                    <a:pt x="5079" y="198120"/>
                  </a:lnTo>
                  <a:lnTo>
                    <a:pt x="0" y="248158"/>
                  </a:lnTo>
                  <a:lnTo>
                    <a:pt x="0" y="3519906"/>
                  </a:lnTo>
                  <a:lnTo>
                    <a:pt x="5079" y="3569906"/>
                  </a:lnTo>
                  <a:lnTo>
                    <a:pt x="19430" y="3616464"/>
                  </a:lnTo>
                  <a:lnTo>
                    <a:pt x="42291" y="3658603"/>
                  </a:lnTo>
                  <a:lnTo>
                    <a:pt x="72644" y="3695319"/>
                  </a:lnTo>
                  <a:lnTo>
                    <a:pt x="109347" y="3725621"/>
                  </a:lnTo>
                  <a:lnTo>
                    <a:pt x="151511" y="3748493"/>
                  </a:lnTo>
                  <a:lnTo>
                    <a:pt x="197993" y="3762946"/>
                  </a:lnTo>
                  <a:lnTo>
                    <a:pt x="248030" y="3767988"/>
                  </a:lnTo>
                  <a:lnTo>
                    <a:pt x="4103115" y="3767988"/>
                  </a:lnTo>
                  <a:lnTo>
                    <a:pt x="4153154" y="3762946"/>
                  </a:lnTo>
                  <a:lnTo>
                    <a:pt x="4199636" y="3748493"/>
                  </a:lnTo>
                  <a:lnTo>
                    <a:pt x="4241800" y="3725621"/>
                  </a:lnTo>
                  <a:lnTo>
                    <a:pt x="4278503" y="3695319"/>
                  </a:lnTo>
                  <a:lnTo>
                    <a:pt x="4308856" y="3658603"/>
                  </a:lnTo>
                  <a:lnTo>
                    <a:pt x="4331715" y="3616464"/>
                  </a:lnTo>
                  <a:lnTo>
                    <a:pt x="4346067" y="3569906"/>
                  </a:lnTo>
                  <a:lnTo>
                    <a:pt x="4351147" y="3519906"/>
                  </a:lnTo>
                  <a:lnTo>
                    <a:pt x="4351147" y="248158"/>
                  </a:lnTo>
                  <a:lnTo>
                    <a:pt x="4346067" y="198120"/>
                  </a:lnTo>
                  <a:lnTo>
                    <a:pt x="4331715" y="151511"/>
                  </a:lnTo>
                  <a:lnTo>
                    <a:pt x="4308856" y="109474"/>
                  </a:lnTo>
                  <a:lnTo>
                    <a:pt x="4278503" y="72644"/>
                  </a:lnTo>
                  <a:lnTo>
                    <a:pt x="4241800" y="42418"/>
                  </a:lnTo>
                  <a:lnTo>
                    <a:pt x="4199636" y="19558"/>
                  </a:lnTo>
                  <a:lnTo>
                    <a:pt x="4153154" y="5080"/>
                  </a:lnTo>
                  <a:lnTo>
                    <a:pt x="4103115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572487" y="1405127"/>
              <a:ext cx="3549015" cy="401535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598903" y="1431416"/>
              <a:ext cx="3451860" cy="3919220"/>
            </a:xfrm>
            <a:custGeom>
              <a:avLst/>
              <a:gdLst/>
              <a:ahLst/>
              <a:cxnLst/>
              <a:rect l="l" t="t" r="r" b="b"/>
              <a:pathLst>
                <a:path w="3451859" h="3919220">
                  <a:moveTo>
                    <a:pt x="3224657" y="0"/>
                  </a:moveTo>
                  <a:lnTo>
                    <a:pt x="227330" y="0"/>
                  </a:lnTo>
                  <a:lnTo>
                    <a:pt x="181482" y="4572"/>
                  </a:lnTo>
                  <a:lnTo>
                    <a:pt x="138811" y="17906"/>
                  </a:lnTo>
                  <a:lnTo>
                    <a:pt x="100203" y="38861"/>
                  </a:lnTo>
                  <a:lnTo>
                    <a:pt x="66548" y="66548"/>
                  </a:lnTo>
                  <a:lnTo>
                    <a:pt x="38861" y="100202"/>
                  </a:lnTo>
                  <a:lnTo>
                    <a:pt x="17907" y="138810"/>
                  </a:lnTo>
                  <a:lnTo>
                    <a:pt x="4572" y="181355"/>
                  </a:lnTo>
                  <a:lnTo>
                    <a:pt x="0" y="227202"/>
                  </a:lnTo>
                  <a:lnTo>
                    <a:pt x="0" y="3691636"/>
                  </a:lnTo>
                  <a:lnTo>
                    <a:pt x="4572" y="3737482"/>
                  </a:lnTo>
                  <a:lnTo>
                    <a:pt x="17907" y="3780028"/>
                  </a:lnTo>
                  <a:lnTo>
                    <a:pt x="38861" y="3818636"/>
                  </a:lnTo>
                  <a:lnTo>
                    <a:pt x="66548" y="3852291"/>
                  </a:lnTo>
                  <a:lnTo>
                    <a:pt x="100203" y="3879977"/>
                  </a:lnTo>
                  <a:lnTo>
                    <a:pt x="138811" y="3900931"/>
                  </a:lnTo>
                  <a:lnTo>
                    <a:pt x="181482" y="3914266"/>
                  </a:lnTo>
                  <a:lnTo>
                    <a:pt x="227330" y="3918839"/>
                  </a:lnTo>
                  <a:lnTo>
                    <a:pt x="3224657" y="3918839"/>
                  </a:lnTo>
                  <a:lnTo>
                    <a:pt x="3270504" y="3914266"/>
                  </a:lnTo>
                  <a:lnTo>
                    <a:pt x="3313049" y="3900931"/>
                  </a:lnTo>
                  <a:lnTo>
                    <a:pt x="3351657" y="3879977"/>
                  </a:lnTo>
                  <a:lnTo>
                    <a:pt x="3385311" y="3852291"/>
                  </a:lnTo>
                  <a:lnTo>
                    <a:pt x="3412998" y="3818636"/>
                  </a:lnTo>
                  <a:lnTo>
                    <a:pt x="3433953" y="3780028"/>
                  </a:lnTo>
                  <a:lnTo>
                    <a:pt x="3447288" y="3737482"/>
                  </a:lnTo>
                  <a:lnTo>
                    <a:pt x="3451859" y="3691636"/>
                  </a:lnTo>
                  <a:lnTo>
                    <a:pt x="3451859" y="227202"/>
                  </a:lnTo>
                  <a:lnTo>
                    <a:pt x="3447288" y="181355"/>
                  </a:lnTo>
                  <a:lnTo>
                    <a:pt x="3433953" y="138810"/>
                  </a:lnTo>
                  <a:lnTo>
                    <a:pt x="3412998" y="100202"/>
                  </a:lnTo>
                  <a:lnTo>
                    <a:pt x="3385311" y="66548"/>
                  </a:lnTo>
                  <a:lnTo>
                    <a:pt x="3351657" y="38861"/>
                  </a:lnTo>
                  <a:lnTo>
                    <a:pt x="3313049" y="17906"/>
                  </a:lnTo>
                  <a:lnTo>
                    <a:pt x="3270504" y="4572"/>
                  </a:lnTo>
                  <a:lnTo>
                    <a:pt x="3224657" y="0"/>
                  </a:lnTo>
                  <a:close/>
                </a:path>
              </a:pathLst>
            </a:custGeom>
            <a:solidFill>
              <a:srgbClr val="FECA3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5220314" y="1931034"/>
            <a:ext cx="228917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Bogotá </a:t>
            </a:r>
            <a:r>
              <a:rPr sz="2400" b="1" dirty="0">
                <a:solidFill>
                  <a:srgbClr val="3D3D3D"/>
                </a:solidFill>
                <a:latin typeface="Arial"/>
                <a:cs typeface="Arial"/>
              </a:rPr>
              <a:t>Autopista</a:t>
            </a:r>
            <a:r>
              <a:rPr sz="2400" b="1" spc="-14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3D3D3D"/>
                </a:solidFill>
                <a:latin typeface="Arial"/>
                <a:cs typeface="Arial"/>
              </a:rPr>
              <a:t>Norte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200893" y="3224783"/>
            <a:ext cx="7257415" cy="4483100"/>
          </a:xfrm>
          <a:custGeom>
            <a:avLst/>
            <a:gdLst/>
            <a:ahLst/>
            <a:cxnLst/>
            <a:rect l="l" t="t" r="r" b="b"/>
            <a:pathLst>
              <a:path w="7257415" h="4483100">
                <a:moveTo>
                  <a:pt x="0" y="4483099"/>
                </a:moveTo>
                <a:lnTo>
                  <a:pt x="2234310" y="4483099"/>
                </a:lnTo>
              </a:path>
              <a:path w="7257415" h="4483100">
                <a:moveTo>
                  <a:pt x="5022977" y="0"/>
                </a:moveTo>
                <a:lnTo>
                  <a:pt x="725728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76960" y="3583685"/>
            <a:ext cx="7901305" cy="1795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435" algn="just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 MT"/>
                <a:cs typeface="Arial MT"/>
              </a:rPr>
              <a:t>coaster</a:t>
            </a:r>
            <a:r>
              <a:rPr sz="2000" spc="13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(montaña</a:t>
            </a:r>
            <a:r>
              <a:rPr sz="2000" spc="14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rusa),</a:t>
            </a:r>
            <a:r>
              <a:rPr sz="2000" spc="13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jumping,</a:t>
            </a:r>
            <a:r>
              <a:rPr sz="2000" spc="15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twist</a:t>
            </a:r>
            <a:r>
              <a:rPr sz="2000" spc="13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&amp;</a:t>
            </a:r>
            <a:r>
              <a:rPr sz="2000" spc="114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shout,</a:t>
            </a:r>
            <a:r>
              <a:rPr sz="2000" spc="14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mini</a:t>
            </a:r>
            <a:r>
              <a:rPr sz="2000" spc="155" dirty="0">
                <a:latin typeface="Arial MT"/>
                <a:cs typeface="Arial MT"/>
              </a:rPr>
              <a:t>  </a:t>
            </a:r>
            <a:r>
              <a:rPr sz="2000" spc="-10" dirty="0">
                <a:latin typeface="Arial MT"/>
                <a:cs typeface="Arial MT"/>
              </a:rPr>
              <a:t>fórmulas,</a:t>
            </a:r>
            <a:endParaRPr sz="2000">
              <a:latin typeface="Arial MT"/>
              <a:cs typeface="Arial MT"/>
            </a:endParaRPr>
          </a:p>
          <a:p>
            <a:pPr marL="51435" algn="just">
              <a:lnSpc>
                <a:spcPct val="100000"/>
              </a:lnSpc>
            </a:pPr>
            <a:r>
              <a:rPr sz="2000" dirty="0">
                <a:latin typeface="Arial MT"/>
                <a:cs typeface="Arial MT"/>
              </a:rPr>
              <a:t>carrusel,</a:t>
            </a:r>
            <a:r>
              <a:rPr sz="2000" spc="8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aeronaves,</a:t>
            </a:r>
            <a:r>
              <a:rPr sz="2000" spc="8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sillas</a:t>
            </a:r>
            <a:r>
              <a:rPr sz="2000" spc="8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voladoras,</a:t>
            </a:r>
            <a:r>
              <a:rPr sz="2000" spc="9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atracciones</a:t>
            </a:r>
            <a:r>
              <a:rPr sz="2000" spc="8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no</a:t>
            </a:r>
            <a:r>
              <a:rPr sz="2000" spc="75" dirty="0">
                <a:latin typeface="Arial MT"/>
                <a:cs typeface="Arial MT"/>
              </a:rPr>
              <a:t>  </a:t>
            </a:r>
            <a:r>
              <a:rPr sz="2000" spc="-10" dirty="0">
                <a:latin typeface="Arial MT"/>
                <a:cs typeface="Arial MT"/>
              </a:rPr>
              <a:t>mecánicas,</a:t>
            </a:r>
            <a:endParaRPr sz="2000">
              <a:latin typeface="Arial MT"/>
              <a:cs typeface="Arial MT"/>
            </a:endParaRPr>
          </a:p>
          <a:p>
            <a:pPr marL="12700" marR="24130" algn="just">
              <a:lnSpc>
                <a:spcPct val="100000"/>
              </a:lnSpc>
              <a:spcBef>
                <a:spcPts val="1930"/>
              </a:spcBef>
            </a:pPr>
            <a:r>
              <a:rPr sz="2000" dirty="0">
                <a:latin typeface="Arial MT"/>
                <a:cs typeface="Arial MT"/>
              </a:rPr>
              <a:t>columpio</a:t>
            </a:r>
            <a:r>
              <a:rPr sz="2000" spc="2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extremo,</a:t>
            </a:r>
            <a:r>
              <a:rPr sz="2000" spc="2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minibotes,</a:t>
            </a:r>
            <a:r>
              <a:rPr sz="2000" spc="2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superbotes,</a:t>
            </a:r>
            <a:r>
              <a:rPr sz="2000" spc="229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botes</a:t>
            </a:r>
            <a:r>
              <a:rPr sz="2000" spc="2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familiares,</a:t>
            </a:r>
            <a:r>
              <a:rPr sz="2000" spc="22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lasertag, </a:t>
            </a:r>
            <a:r>
              <a:rPr sz="2000" dirty="0">
                <a:latin typeface="Arial MT"/>
                <a:cs typeface="Arial MT"/>
              </a:rPr>
              <a:t>bazuca</a:t>
            </a:r>
            <a:r>
              <a:rPr sz="2000" spc="7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ball,</a:t>
            </a:r>
            <a:r>
              <a:rPr sz="2000" spc="7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carros</a:t>
            </a:r>
            <a:r>
              <a:rPr sz="2000" spc="8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chocones,</a:t>
            </a:r>
            <a:r>
              <a:rPr sz="2000" spc="7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yukids,</a:t>
            </a:r>
            <a:r>
              <a:rPr sz="2000" spc="7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safari,</a:t>
            </a:r>
            <a:r>
              <a:rPr sz="2000" spc="7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la</a:t>
            </a:r>
            <a:r>
              <a:rPr sz="2000" spc="8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nube,</a:t>
            </a:r>
            <a:r>
              <a:rPr sz="2000" spc="70" dirty="0">
                <a:latin typeface="Arial MT"/>
                <a:cs typeface="Arial MT"/>
              </a:rPr>
              <a:t>  </a:t>
            </a:r>
            <a:r>
              <a:rPr sz="2000" spc="-10" dirty="0">
                <a:latin typeface="Arial MT"/>
                <a:cs typeface="Arial MT"/>
              </a:rPr>
              <a:t>cataplum, </a:t>
            </a:r>
            <a:r>
              <a:rPr sz="2000" dirty="0">
                <a:latin typeface="Arial MT"/>
                <a:cs typeface="Arial MT"/>
              </a:rPr>
              <a:t>inflables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extremos,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gofito,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granja,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llamas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ponys.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6279" y="5725794"/>
            <a:ext cx="734695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tabLst>
                <a:tab pos="2197735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No</a:t>
            </a:r>
            <a:r>
              <a:rPr sz="2000" b="1" spc="-1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incluye: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Dinosaurios,</a:t>
            </a:r>
            <a:r>
              <a:rPr sz="2000" b="1" spc="-10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Arcade</a:t>
            </a:r>
            <a:r>
              <a:rPr sz="2000" b="1" spc="-9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(Máquinas</a:t>
            </a:r>
            <a:r>
              <a:rPr sz="2000" b="1" spc="-11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114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juego, 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Trampoline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Park,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	Pista</a:t>
            </a:r>
            <a:r>
              <a:rPr sz="2000" b="1" spc="-1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Indoor</a:t>
            </a:r>
            <a:r>
              <a:rPr sz="2000" b="1" spc="-9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Karts,</a:t>
            </a:r>
            <a:r>
              <a:rPr sz="2000" b="1" spc="-9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Karts,</a:t>
            </a:r>
            <a:r>
              <a:rPr sz="2000" b="1" spc="-9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Realidad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Virtual).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16279" y="6640448"/>
            <a:ext cx="6711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16279" y="6945248"/>
            <a:ext cx="7885430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48615" marR="5080" indent="-336550" algn="just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Pasaporte</a:t>
            </a:r>
            <a:r>
              <a:rPr sz="2000" b="1" spc="1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válido</a:t>
            </a:r>
            <a:r>
              <a:rPr sz="2000" b="1" spc="1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para</a:t>
            </a:r>
            <a:r>
              <a:rPr sz="2000" b="1" spc="1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niños</a:t>
            </a:r>
            <a:r>
              <a:rPr sz="2000" b="1" spc="2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y  adultos,</a:t>
            </a:r>
            <a:r>
              <a:rPr sz="2000" b="1" spc="1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recomendado</a:t>
            </a:r>
            <a:r>
              <a:rPr sz="2000" b="1" spc="1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para 	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niños</a:t>
            </a:r>
            <a:r>
              <a:rPr sz="2000" b="1" spc="2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2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4</a:t>
            </a:r>
            <a:r>
              <a:rPr sz="2000" b="1" spc="2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años</a:t>
            </a:r>
            <a:r>
              <a:rPr sz="2000" b="1" spc="2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en</a:t>
            </a:r>
            <a:r>
              <a:rPr sz="2000" b="1" spc="2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adelante.</a:t>
            </a:r>
            <a:r>
              <a:rPr sz="2000" b="1" spc="2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Las</a:t>
            </a:r>
            <a:r>
              <a:rPr sz="2000" b="1" spc="2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atracciones</a:t>
            </a:r>
            <a:r>
              <a:rPr sz="2000" b="1" spc="2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son</a:t>
            </a:r>
            <a:r>
              <a:rPr sz="2000" b="1" spc="2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sujetas</a:t>
            </a:r>
            <a:r>
              <a:rPr sz="2000" b="1" spc="2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a 	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estatura</a:t>
            </a:r>
            <a:r>
              <a:rPr sz="2000" b="1" spc="-12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y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cierres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por</a:t>
            </a:r>
            <a:r>
              <a:rPr sz="2000" b="1" spc="-3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mantenimiento.</a:t>
            </a:r>
            <a:endParaRPr sz="2000">
              <a:latin typeface="Arial"/>
              <a:cs typeface="Arial"/>
            </a:endParaRPr>
          </a:p>
          <a:p>
            <a:pPr marL="348615" marR="9525" indent="-336550" algn="just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Pasaporte</a:t>
            </a:r>
            <a:r>
              <a:rPr sz="2000" b="1" spc="5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en</a:t>
            </a:r>
            <a:r>
              <a:rPr sz="2000" b="1" spc="6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fechas</a:t>
            </a:r>
            <a:r>
              <a:rPr sz="2000" b="1" spc="65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y</a:t>
            </a:r>
            <a:r>
              <a:rPr sz="2000" b="1" spc="5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horarios</a:t>
            </a:r>
            <a:r>
              <a:rPr sz="2000" b="1" spc="6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en</a:t>
            </a:r>
            <a:r>
              <a:rPr sz="2000" b="1" spc="55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los</a:t>
            </a:r>
            <a:r>
              <a:rPr sz="2000" b="1" spc="60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que</a:t>
            </a:r>
            <a:r>
              <a:rPr sz="2000" b="1" spc="55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65" dirty="0">
                <a:solidFill>
                  <a:srgbClr val="0055A7"/>
                </a:solidFill>
                <a:latin typeface="Arial"/>
                <a:cs typeface="Arial"/>
              </a:rPr>
              <a:t> 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encuentra 	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abierto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el</a:t>
            </a:r>
            <a:r>
              <a:rPr sz="2000" b="1" spc="-5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parque.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116279" y="1423161"/>
            <a:ext cx="36677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60" dirty="0"/>
              <a:t>MULTIPARQUE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116279" y="1899396"/>
            <a:ext cx="7860665" cy="1509395"/>
          </a:xfrm>
          <a:prstGeom prst="rect">
            <a:avLst/>
          </a:prstGeom>
        </p:spPr>
        <p:txBody>
          <a:bodyPr vert="horz" wrap="square" lIns="0" tIns="2501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70"/>
              </a:spcBef>
            </a:pP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Manilla</a:t>
            </a:r>
            <a:r>
              <a:rPr sz="3200" b="1" spc="-10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spc="-20" dirty="0">
                <a:solidFill>
                  <a:srgbClr val="0055A7"/>
                </a:solidFill>
                <a:latin typeface="Arial"/>
                <a:cs typeface="Arial"/>
              </a:rPr>
              <a:t>maxi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70"/>
              </a:spcBef>
            </a:pPr>
            <a:r>
              <a:rPr sz="2000" b="1" u="sng" spc="-10" dirty="0">
                <a:solidFill>
                  <a:srgbClr val="0055A7"/>
                </a:solidFill>
                <a:uFill>
                  <a:solidFill>
                    <a:srgbClr val="0055A7"/>
                  </a:solidFill>
                </a:uFill>
                <a:latin typeface="Arial"/>
                <a:cs typeface="Arial"/>
              </a:rPr>
              <a:t>Incluye: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123315" algn="l"/>
                <a:tab pos="1412875" algn="l"/>
                <a:tab pos="2478405" algn="l"/>
                <a:tab pos="2909570" algn="l"/>
                <a:tab pos="3385185" algn="l"/>
                <a:tab pos="4831715" algn="l"/>
                <a:tab pos="5672455" algn="l"/>
                <a:tab pos="6908800" algn="l"/>
              </a:tabLst>
            </a:pPr>
            <a:r>
              <a:rPr sz="2000" spc="-10" dirty="0">
                <a:latin typeface="Arial MT"/>
                <a:cs typeface="Arial MT"/>
              </a:rPr>
              <a:t>Derecho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50" dirty="0">
                <a:latin typeface="Arial MT"/>
                <a:cs typeface="Arial MT"/>
              </a:rPr>
              <a:t>a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disfrutar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25" dirty="0">
                <a:latin typeface="Arial MT"/>
                <a:cs typeface="Arial MT"/>
              </a:rPr>
              <a:t>de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25" dirty="0">
                <a:latin typeface="Arial MT"/>
                <a:cs typeface="Arial MT"/>
              </a:rPr>
              <a:t>las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atracciones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como: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Skybikes,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spinning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220314" y="3621404"/>
            <a:ext cx="197993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spc="-20" dirty="0">
                <a:solidFill>
                  <a:srgbClr val="3D3D3D"/>
                </a:solidFill>
                <a:latin typeface="Arial"/>
                <a:cs typeface="Arial"/>
              </a:rPr>
              <a:t>Pasaporte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endParaRPr sz="3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291318" y="6360617"/>
            <a:ext cx="2977515" cy="1002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30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3200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$68.000</a:t>
            </a:r>
            <a:endParaRPr sz="3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291318" y="8126094"/>
            <a:ext cx="17849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400" spc="-1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parque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$89.000</a:t>
            </a:r>
            <a:endParaRPr sz="2400">
              <a:latin typeface="Arial MT"/>
              <a:cs typeface="Arial MT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2894309" y="0"/>
            <a:ext cx="5380990" cy="6473190"/>
            <a:chOff x="12894309" y="0"/>
            <a:chExt cx="5380990" cy="6473190"/>
          </a:xfrm>
        </p:grpSpPr>
        <p:sp>
          <p:nvSpPr>
            <p:cNvPr id="21" name="object 21"/>
            <p:cNvSpPr/>
            <p:nvPr/>
          </p:nvSpPr>
          <p:spPr>
            <a:xfrm>
              <a:off x="16362679" y="0"/>
              <a:ext cx="1912620" cy="1186815"/>
            </a:xfrm>
            <a:custGeom>
              <a:avLst/>
              <a:gdLst/>
              <a:ahLst/>
              <a:cxnLst/>
              <a:rect l="l" t="t" r="r" b="b"/>
              <a:pathLst>
                <a:path w="1912619" h="1186815">
                  <a:moveTo>
                    <a:pt x="1912111" y="0"/>
                  </a:moveTo>
                  <a:lnTo>
                    <a:pt x="461771" y="0"/>
                  </a:lnTo>
                  <a:lnTo>
                    <a:pt x="149478" y="312293"/>
                  </a:lnTo>
                  <a:lnTo>
                    <a:pt x="114680" y="351154"/>
                  </a:lnTo>
                  <a:lnTo>
                    <a:pt x="84581" y="392811"/>
                  </a:lnTo>
                  <a:lnTo>
                    <a:pt x="58673" y="435737"/>
                  </a:lnTo>
                  <a:lnTo>
                    <a:pt x="37464" y="482092"/>
                  </a:lnTo>
                  <a:lnTo>
                    <a:pt x="14350" y="553085"/>
                  </a:lnTo>
                  <a:lnTo>
                    <a:pt x="5460" y="600837"/>
                  </a:lnTo>
                  <a:lnTo>
                    <a:pt x="0" y="675131"/>
                  </a:lnTo>
                  <a:lnTo>
                    <a:pt x="2666" y="724280"/>
                  </a:lnTo>
                  <a:lnTo>
                    <a:pt x="5460" y="748919"/>
                  </a:lnTo>
                  <a:lnTo>
                    <a:pt x="9525" y="772795"/>
                  </a:lnTo>
                  <a:lnTo>
                    <a:pt x="14350" y="797305"/>
                  </a:lnTo>
                  <a:lnTo>
                    <a:pt x="21843" y="821181"/>
                  </a:lnTo>
                  <a:lnTo>
                    <a:pt x="28701" y="845057"/>
                  </a:lnTo>
                  <a:lnTo>
                    <a:pt x="47751" y="891413"/>
                  </a:lnTo>
                  <a:lnTo>
                    <a:pt x="70992" y="935736"/>
                  </a:lnTo>
                  <a:lnTo>
                    <a:pt x="98932" y="978026"/>
                  </a:lnTo>
                  <a:lnTo>
                    <a:pt x="131698" y="1018286"/>
                  </a:lnTo>
                  <a:lnTo>
                    <a:pt x="168528" y="1055116"/>
                  </a:lnTo>
                  <a:lnTo>
                    <a:pt x="208787" y="1088517"/>
                  </a:lnTo>
                  <a:lnTo>
                    <a:pt x="251840" y="1116584"/>
                  </a:lnTo>
                  <a:lnTo>
                    <a:pt x="296163" y="1139698"/>
                  </a:lnTo>
                  <a:lnTo>
                    <a:pt x="341883" y="1158875"/>
                  </a:lnTo>
                  <a:lnTo>
                    <a:pt x="366521" y="1165605"/>
                  </a:lnTo>
                  <a:lnTo>
                    <a:pt x="390398" y="1173099"/>
                  </a:lnTo>
                  <a:lnTo>
                    <a:pt x="438150" y="1181989"/>
                  </a:lnTo>
                  <a:lnTo>
                    <a:pt x="487933" y="1186179"/>
                  </a:lnTo>
                  <a:lnTo>
                    <a:pt x="511809" y="1186815"/>
                  </a:lnTo>
                  <a:lnTo>
                    <a:pt x="537082" y="1186179"/>
                  </a:lnTo>
                  <a:lnTo>
                    <a:pt x="586231" y="1181989"/>
                  </a:lnTo>
                  <a:lnTo>
                    <a:pt x="634618" y="1173099"/>
                  </a:lnTo>
                  <a:lnTo>
                    <a:pt x="658494" y="1165605"/>
                  </a:lnTo>
                  <a:lnTo>
                    <a:pt x="681735" y="1158875"/>
                  </a:lnTo>
                  <a:lnTo>
                    <a:pt x="728852" y="1139698"/>
                  </a:lnTo>
                  <a:lnTo>
                    <a:pt x="773175" y="1116584"/>
                  </a:lnTo>
                  <a:lnTo>
                    <a:pt x="815466" y="1088517"/>
                  </a:lnTo>
                  <a:lnTo>
                    <a:pt x="855725" y="1055116"/>
                  </a:lnTo>
                  <a:lnTo>
                    <a:pt x="874902" y="1037463"/>
                  </a:lnTo>
                  <a:lnTo>
                    <a:pt x="1912111" y="0"/>
                  </a:lnTo>
                  <a:close/>
                </a:path>
              </a:pathLst>
            </a:custGeom>
            <a:solidFill>
              <a:srgbClr val="0055A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894309" y="4430521"/>
              <a:ext cx="2042413" cy="2042414"/>
            </a:xfrm>
            <a:prstGeom prst="rect">
              <a:avLst/>
            </a:prstGeom>
          </p:spPr>
        </p:pic>
      </p:grpSp>
      <p:sp>
        <p:nvSpPr>
          <p:cNvPr id="23" name="object 23"/>
          <p:cNvSpPr/>
          <p:nvPr/>
        </p:nvSpPr>
        <p:spPr>
          <a:xfrm>
            <a:off x="0" y="9088525"/>
            <a:ext cx="1925320" cy="1200150"/>
          </a:xfrm>
          <a:custGeom>
            <a:avLst/>
            <a:gdLst/>
            <a:ahLst/>
            <a:cxnLst/>
            <a:rect l="l" t="t" r="r" b="b"/>
            <a:pathLst>
              <a:path w="1925320" h="1200150">
                <a:moveTo>
                  <a:pt x="1413510" y="0"/>
                </a:moveTo>
                <a:lnTo>
                  <a:pt x="1363726" y="2044"/>
                </a:lnTo>
                <a:lnTo>
                  <a:pt x="1314577" y="8864"/>
                </a:lnTo>
                <a:lnTo>
                  <a:pt x="1266761" y="21145"/>
                </a:lnTo>
                <a:lnTo>
                  <a:pt x="1196467" y="47066"/>
                </a:lnTo>
                <a:lnTo>
                  <a:pt x="1152105" y="70256"/>
                </a:lnTo>
                <a:lnTo>
                  <a:pt x="1109802" y="98234"/>
                </a:lnTo>
                <a:lnTo>
                  <a:pt x="1069530" y="131648"/>
                </a:lnTo>
                <a:lnTo>
                  <a:pt x="0" y="1200059"/>
                </a:lnTo>
                <a:lnTo>
                  <a:pt x="1450340" y="1200059"/>
                </a:lnTo>
                <a:lnTo>
                  <a:pt x="1775841" y="874521"/>
                </a:lnTo>
                <a:lnTo>
                  <a:pt x="1810639" y="835647"/>
                </a:lnTo>
                <a:lnTo>
                  <a:pt x="1840738" y="794029"/>
                </a:lnTo>
                <a:lnTo>
                  <a:pt x="1866645" y="751052"/>
                </a:lnTo>
                <a:lnTo>
                  <a:pt x="1887855" y="704672"/>
                </a:lnTo>
                <a:lnTo>
                  <a:pt x="1910969" y="633717"/>
                </a:lnTo>
                <a:lnTo>
                  <a:pt x="1919858" y="585977"/>
                </a:lnTo>
                <a:lnTo>
                  <a:pt x="1925320" y="511619"/>
                </a:lnTo>
                <a:lnTo>
                  <a:pt x="1922652" y="462495"/>
                </a:lnTo>
                <a:lnTo>
                  <a:pt x="1919858" y="437946"/>
                </a:lnTo>
                <a:lnTo>
                  <a:pt x="1915795" y="414070"/>
                </a:lnTo>
                <a:lnTo>
                  <a:pt x="1910969" y="389508"/>
                </a:lnTo>
                <a:lnTo>
                  <a:pt x="1903476" y="365632"/>
                </a:lnTo>
                <a:lnTo>
                  <a:pt x="1896618" y="341756"/>
                </a:lnTo>
                <a:lnTo>
                  <a:pt x="1877568" y="295376"/>
                </a:lnTo>
                <a:lnTo>
                  <a:pt x="1854327" y="251028"/>
                </a:lnTo>
                <a:lnTo>
                  <a:pt x="1826387" y="208737"/>
                </a:lnTo>
                <a:lnTo>
                  <a:pt x="1793620" y="168490"/>
                </a:lnTo>
                <a:lnTo>
                  <a:pt x="1756791" y="131648"/>
                </a:lnTo>
                <a:lnTo>
                  <a:pt x="1716532" y="98234"/>
                </a:lnTo>
                <a:lnTo>
                  <a:pt x="1673479" y="70256"/>
                </a:lnTo>
                <a:lnTo>
                  <a:pt x="1629156" y="47066"/>
                </a:lnTo>
                <a:lnTo>
                  <a:pt x="1583436" y="27965"/>
                </a:lnTo>
                <a:lnTo>
                  <a:pt x="1558798" y="21145"/>
                </a:lnTo>
                <a:lnTo>
                  <a:pt x="1534922" y="13639"/>
                </a:lnTo>
                <a:lnTo>
                  <a:pt x="1511046" y="8864"/>
                </a:lnTo>
                <a:lnTo>
                  <a:pt x="1487170" y="4775"/>
                </a:lnTo>
                <a:lnTo>
                  <a:pt x="1461897" y="2044"/>
                </a:lnTo>
                <a:lnTo>
                  <a:pt x="1437386" y="673"/>
                </a:lnTo>
                <a:lnTo>
                  <a:pt x="1413510" y="0"/>
                </a:lnTo>
                <a:close/>
              </a:path>
            </a:pathLst>
          </a:custGeom>
          <a:solidFill>
            <a:srgbClr val="99D130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0C0A0FCE-7B72-74EE-CA7D-BF2C023739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2400" y="7900291"/>
            <a:ext cx="2088684" cy="208868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829282" y="1424177"/>
            <a:ext cx="3458845" cy="3977640"/>
            <a:chOff x="14829282" y="1424177"/>
            <a:chExt cx="3458845" cy="3977640"/>
          </a:xfrm>
          <a:solidFill>
            <a:srgbClr val="FECA34"/>
          </a:solidFill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829282" y="1424177"/>
              <a:ext cx="3458717" cy="3977259"/>
            </a:xfrm>
            <a:prstGeom prst="rect">
              <a:avLst/>
            </a:prstGeom>
            <a:grpFill/>
          </p:spPr>
        </p:pic>
        <p:sp>
          <p:nvSpPr>
            <p:cNvPr id="4" name="object 4"/>
            <p:cNvSpPr/>
            <p:nvPr/>
          </p:nvSpPr>
          <p:spPr>
            <a:xfrm>
              <a:off x="14836140" y="1431416"/>
              <a:ext cx="3451860" cy="3919220"/>
            </a:xfrm>
            <a:custGeom>
              <a:avLst/>
              <a:gdLst/>
              <a:ahLst/>
              <a:cxnLst/>
              <a:rect l="l" t="t" r="r" b="b"/>
              <a:pathLst>
                <a:path w="3451859" h="3919220">
                  <a:moveTo>
                    <a:pt x="3224529" y="0"/>
                  </a:moveTo>
                  <a:lnTo>
                    <a:pt x="227329" y="0"/>
                  </a:lnTo>
                  <a:lnTo>
                    <a:pt x="181482" y="4572"/>
                  </a:lnTo>
                  <a:lnTo>
                    <a:pt x="138811" y="17906"/>
                  </a:lnTo>
                  <a:lnTo>
                    <a:pt x="100202" y="38861"/>
                  </a:lnTo>
                  <a:lnTo>
                    <a:pt x="66548" y="66548"/>
                  </a:lnTo>
                  <a:lnTo>
                    <a:pt x="38861" y="100202"/>
                  </a:lnTo>
                  <a:lnTo>
                    <a:pt x="17906" y="138810"/>
                  </a:lnTo>
                  <a:lnTo>
                    <a:pt x="4571" y="181355"/>
                  </a:lnTo>
                  <a:lnTo>
                    <a:pt x="0" y="227202"/>
                  </a:lnTo>
                  <a:lnTo>
                    <a:pt x="0" y="3691636"/>
                  </a:lnTo>
                  <a:lnTo>
                    <a:pt x="4571" y="3737482"/>
                  </a:lnTo>
                  <a:lnTo>
                    <a:pt x="17906" y="3780028"/>
                  </a:lnTo>
                  <a:lnTo>
                    <a:pt x="38861" y="3818636"/>
                  </a:lnTo>
                  <a:lnTo>
                    <a:pt x="66548" y="3852291"/>
                  </a:lnTo>
                  <a:lnTo>
                    <a:pt x="100202" y="3879977"/>
                  </a:lnTo>
                  <a:lnTo>
                    <a:pt x="138811" y="3900931"/>
                  </a:lnTo>
                  <a:lnTo>
                    <a:pt x="181482" y="3914266"/>
                  </a:lnTo>
                  <a:lnTo>
                    <a:pt x="227329" y="3918839"/>
                  </a:lnTo>
                  <a:lnTo>
                    <a:pt x="3224529" y="3918839"/>
                  </a:lnTo>
                  <a:lnTo>
                    <a:pt x="3270377" y="3914266"/>
                  </a:lnTo>
                  <a:lnTo>
                    <a:pt x="3313048" y="3900931"/>
                  </a:lnTo>
                  <a:lnTo>
                    <a:pt x="3351656" y="3879977"/>
                  </a:lnTo>
                  <a:lnTo>
                    <a:pt x="3385311" y="3852291"/>
                  </a:lnTo>
                  <a:lnTo>
                    <a:pt x="3412998" y="3818636"/>
                  </a:lnTo>
                  <a:lnTo>
                    <a:pt x="3433952" y="3780028"/>
                  </a:lnTo>
                  <a:lnTo>
                    <a:pt x="3447288" y="3737482"/>
                  </a:lnTo>
                  <a:lnTo>
                    <a:pt x="3451859" y="3691636"/>
                  </a:lnTo>
                  <a:lnTo>
                    <a:pt x="3451859" y="227202"/>
                  </a:lnTo>
                  <a:lnTo>
                    <a:pt x="3447288" y="181355"/>
                  </a:lnTo>
                  <a:lnTo>
                    <a:pt x="3433952" y="138810"/>
                  </a:lnTo>
                  <a:lnTo>
                    <a:pt x="3412998" y="100202"/>
                  </a:lnTo>
                  <a:lnTo>
                    <a:pt x="3385311" y="66548"/>
                  </a:lnTo>
                  <a:lnTo>
                    <a:pt x="3351656" y="38861"/>
                  </a:lnTo>
                  <a:lnTo>
                    <a:pt x="3313048" y="17906"/>
                  </a:lnTo>
                  <a:lnTo>
                    <a:pt x="3270377" y="4572"/>
                  </a:lnTo>
                  <a:lnTo>
                    <a:pt x="3224529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9405239" y="103631"/>
            <a:ext cx="5365115" cy="8954135"/>
            <a:chOff x="9405239" y="103631"/>
            <a:chExt cx="5365115" cy="895413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05239" y="5478004"/>
              <a:ext cx="4215130" cy="357949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412097" y="5485002"/>
              <a:ext cx="4157345" cy="3521075"/>
            </a:xfrm>
            <a:custGeom>
              <a:avLst/>
              <a:gdLst/>
              <a:ahLst/>
              <a:cxnLst/>
              <a:rect l="l" t="t" r="r" b="b"/>
              <a:pathLst>
                <a:path w="4157344" h="3521075">
                  <a:moveTo>
                    <a:pt x="3925316" y="0"/>
                  </a:moveTo>
                  <a:lnTo>
                    <a:pt x="231901" y="0"/>
                  </a:lnTo>
                  <a:lnTo>
                    <a:pt x="185166" y="4698"/>
                  </a:lnTo>
                  <a:lnTo>
                    <a:pt x="141604" y="18160"/>
                  </a:lnTo>
                  <a:lnTo>
                    <a:pt x="102234" y="39623"/>
                  </a:lnTo>
                  <a:lnTo>
                    <a:pt x="67945" y="67817"/>
                  </a:lnTo>
                  <a:lnTo>
                    <a:pt x="39624" y="102234"/>
                  </a:lnTo>
                  <a:lnTo>
                    <a:pt x="18160" y="141604"/>
                  </a:lnTo>
                  <a:lnTo>
                    <a:pt x="4699" y="185038"/>
                  </a:lnTo>
                  <a:lnTo>
                    <a:pt x="0" y="231775"/>
                  </a:lnTo>
                  <a:lnTo>
                    <a:pt x="0" y="3288791"/>
                  </a:lnTo>
                  <a:lnTo>
                    <a:pt x="4699" y="3335528"/>
                  </a:lnTo>
                  <a:lnTo>
                    <a:pt x="18160" y="3378961"/>
                  </a:lnTo>
                  <a:lnTo>
                    <a:pt x="39624" y="3418331"/>
                  </a:lnTo>
                  <a:lnTo>
                    <a:pt x="67945" y="3452621"/>
                  </a:lnTo>
                  <a:lnTo>
                    <a:pt x="102234" y="3480942"/>
                  </a:lnTo>
                  <a:lnTo>
                    <a:pt x="141604" y="3502405"/>
                  </a:lnTo>
                  <a:lnTo>
                    <a:pt x="185166" y="3515867"/>
                  </a:lnTo>
                  <a:lnTo>
                    <a:pt x="231901" y="3520566"/>
                  </a:lnTo>
                  <a:lnTo>
                    <a:pt x="3925316" y="3520566"/>
                  </a:lnTo>
                  <a:lnTo>
                    <a:pt x="3972051" y="3515867"/>
                  </a:lnTo>
                  <a:lnTo>
                    <a:pt x="4015485" y="3502405"/>
                  </a:lnTo>
                  <a:lnTo>
                    <a:pt x="4054856" y="3480942"/>
                  </a:lnTo>
                  <a:lnTo>
                    <a:pt x="4089145" y="3452621"/>
                  </a:lnTo>
                  <a:lnTo>
                    <a:pt x="4117466" y="3418331"/>
                  </a:lnTo>
                  <a:lnTo>
                    <a:pt x="4138929" y="3378961"/>
                  </a:lnTo>
                  <a:lnTo>
                    <a:pt x="4152391" y="3335528"/>
                  </a:lnTo>
                  <a:lnTo>
                    <a:pt x="4157091" y="3288791"/>
                  </a:lnTo>
                  <a:lnTo>
                    <a:pt x="4157091" y="231775"/>
                  </a:lnTo>
                  <a:lnTo>
                    <a:pt x="4152391" y="185038"/>
                  </a:lnTo>
                  <a:lnTo>
                    <a:pt x="4138929" y="141604"/>
                  </a:lnTo>
                  <a:lnTo>
                    <a:pt x="4117466" y="102234"/>
                  </a:lnTo>
                  <a:lnTo>
                    <a:pt x="4089145" y="67817"/>
                  </a:lnTo>
                  <a:lnTo>
                    <a:pt x="4054856" y="39623"/>
                  </a:lnTo>
                  <a:lnTo>
                    <a:pt x="4015485" y="18160"/>
                  </a:lnTo>
                  <a:lnTo>
                    <a:pt x="3972051" y="4698"/>
                  </a:lnTo>
                  <a:lnTo>
                    <a:pt x="3925316" y="0"/>
                  </a:lnTo>
                  <a:close/>
                </a:path>
              </a:pathLst>
            </a:custGeom>
            <a:solidFill>
              <a:srgbClr val="005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855962" y="7664830"/>
              <a:ext cx="2234565" cy="0"/>
            </a:xfrm>
            <a:custGeom>
              <a:avLst/>
              <a:gdLst/>
              <a:ahLst/>
              <a:cxnLst/>
              <a:rect l="l" t="t" r="r" b="b"/>
              <a:pathLst>
                <a:path w="2234565">
                  <a:moveTo>
                    <a:pt x="0" y="0"/>
                  </a:moveTo>
                  <a:lnTo>
                    <a:pt x="2234311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01428" y="103631"/>
              <a:ext cx="4868799" cy="544639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28098" y="129412"/>
              <a:ext cx="4772025" cy="534987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003808" y="4057014"/>
            <a:ext cx="7880984" cy="2465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128270" indent="-342900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Laboratorio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Bio</a:t>
            </a:r>
            <a:r>
              <a:rPr sz="2000" dirty="0">
                <a:latin typeface="Arial MT"/>
                <a:cs typeface="Arial MT"/>
              </a:rPr>
              <a:t>: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(Recomendado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para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niños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8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años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en </a:t>
            </a:r>
            <a:r>
              <a:rPr sz="2000" dirty="0">
                <a:latin typeface="Arial MT"/>
                <a:cs typeface="Arial MT"/>
              </a:rPr>
              <a:t>adelante)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Una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oportunidad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para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explorar,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observar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experimentar </a:t>
            </a:r>
            <a:r>
              <a:rPr sz="2000" dirty="0">
                <a:latin typeface="Arial MT"/>
                <a:cs typeface="Arial MT"/>
              </a:rPr>
              <a:t>la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biodiversidad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nuestro</a:t>
            </a:r>
            <a:r>
              <a:rPr sz="2000" spc="-11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país.</a:t>
            </a:r>
            <a:endParaRPr sz="20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sz="2000" b="1" dirty="0">
                <a:latin typeface="Arial"/>
                <a:cs typeface="Arial"/>
              </a:rPr>
              <a:t>Laboratorio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Inventores</a:t>
            </a:r>
            <a:r>
              <a:rPr sz="2000" dirty="0">
                <a:latin typeface="Arial MT"/>
                <a:cs typeface="Arial MT"/>
              </a:rPr>
              <a:t>: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(Recomendado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para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niños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9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años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en</a:t>
            </a:r>
            <a:endParaRPr sz="2000">
              <a:latin typeface="Arial MT"/>
              <a:cs typeface="Arial MT"/>
            </a:endParaRPr>
          </a:p>
          <a:p>
            <a:pPr marL="355600">
              <a:lnSpc>
                <a:spcPct val="100000"/>
              </a:lnSpc>
            </a:pPr>
            <a:r>
              <a:rPr sz="2000" dirty="0">
                <a:latin typeface="Arial MT"/>
                <a:cs typeface="Arial MT"/>
              </a:rPr>
              <a:t>adelante)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Indagar,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construir,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armar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desarmar.</a:t>
            </a:r>
            <a:endParaRPr sz="2000">
              <a:latin typeface="Arial MT"/>
              <a:cs typeface="Arial MT"/>
            </a:endParaRPr>
          </a:p>
          <a:p>
            <a:pPr marL="355600" marR="5080" indent="-342900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Laboratorio</a:t>
            </a:r>
            <a:r>
              <a:rPr sz="2000" b="1" spc="-1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Pequeños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Inventores: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(Recomendado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para</a:t>
            </a:r>
            <a:r>
              <a:rPr sz="2000" spc="-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niños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de </a:t>
            </a:r>
            <a:r>
              <a:rPr sz="2000" dirty="0">
                <a:latin typeface="Arial MT"/>
                <a:cs typeface="Arial MT"/>
              </a:rPr>
              <a:t>4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7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años)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desarrolla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sus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habilidades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motoras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cognitivas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para </a:t>
            </a:r>
            <a:r>
              <a:rPr sz="2000" dirty="0">
                <a:latin typeface="Arial MT"/>
                <a:cs typeface="Arial MT"/>
              </a:rPr>
              <a:t>crear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inventos.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5797" y="2151633"/>
            <a:ext cx="8227059" cy="19329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366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Recorrido</a:t>
            </a:r>
            <a:r>
              <a:rPr sz="3200" b="1" spc="-8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Exploratorio</a:t>
            </a:r>
            <a:r>
              <a:rPr sz="3200" b="1" spc="-10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+</a:t>
            </a:r>
            <a:r>
              <a:rPr sz="32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55A7"/>
                </a:solidFill>
                <a:latin typeface="Arial"/>
                <a:cs typeface="Arial"/>
              </a:rPr>
              <a:t>Laboratorio</a:t>
            </a:r>
            <a:r>
              <a:rPr sz="3200" b="1" spc="-10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0055A7"/>
                </a:solidFill>
                <a:latin typeface="Arial"/>
                <a:cs typeface="Arial"/>
              </a:rPr>
              <a:t>+ </a:t>
            </a:r>
            <a:r>
              <a:rPr sz="3200" b="1" spc="-10" dirty="0">
                <a:solidFill>
                  <a:srgbClr val="0055A7"/>
                </a:solidFill>
                <a:latin typeface="Arial"/>
                <a:cs typeface="Arial"/>
              </a:rPr>
              <a:t>Proyección</a:t>
            </a:r>
            <a:endParaRPr sz="3200">
              <a:latin typeface="Arial"/>
              <a:cs typeface="Arial"/>
            </a:endParaRPr>
          </a:p>
          <a:p>
            <a:pPr marL="400685" marR="5080">
              <a:lnSpc>
                <a:spcPct val="100000"/>
              </a:lnSpc>
              <a:spcBef>
                <a:spcPts val="2540"/>
              </a:spcBef>
            </a:pPr>
            <a:r>
              <a:rPr sz="2000" b="1" dirty="0">
                <a:latin typeface="Arial"/>
                <a:cs typeface="Arial"/>
              </a:rPr>
              <a:t>Recorrido</a:t>
            </a:r>
            <a:r>
              <a:rPr sz="2000" b="1" spc="-9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Exploratorio</a:t>
            </a:r>
            <a:r>
              <a:rPr sz="2000" b="1" spc="-10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+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Laboratorio</a:t>
            </a:r>
            <a:r>
              <a:rPr sz="2000" b="1" spc="-10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+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Proyección</a:t>
            </a:r>
            <a:r>
              <a:rPr sz="2000" dirty="0">
                <a:latin typeface="Arial MT"/>
                <a:cs typeface="Arial MT"/>
              </a:rPr>
              <a:t>: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Se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subdividen </a:t>
            </a:r>
            <a:r>
              <a:rPr sz="2000" dirty="0">
                <a:latin typeface="Arial MT"/>
                <a:cs typeface="Arial MT"/>
              </a:rPr>
              <a:t>las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siguientes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opciones: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03808" y="6801103"/>
            <a:ext cx="7969250" cy="18675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Nota:</a:t>
            </a:r>
            <a:endParaRPr sz="2000">
              <a:latin typeface="Arial"/>
              <a:cs typeface="Arial"/>
            </a:endParaRPr>
          </a:p>
          <a:p>
            <a:pPr marL="349250" marR="5080" indent="-336550" algn="just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Pasaporte</a:t>
            </a:r>
            <a:r>
              <a:rPr sz="2000" b="1" spc="2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válido</a:t>
            </a:r>
            <a:r>
              <a:rPr sz="2000" b="1" spc="2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1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martes</a:t>
            </a:r>
            <a:r>
              <a:rPr sz="2000" b="1" spc="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a</a:t>
            </a:r>
            <a:r>
              <a:rPr sz="2000" b="1" spc="2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domingo</a:t>
            </a:r>
            <a:r>
              <a:rPr sz="2000" b="1" spc="1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y</a:t>
            </a:r>
            <a:r>
              <a:rPr sz="2000" b="1" spc="-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días</a:t>
            </a:r>
            <a:r>
              <a:rPr sz="2000" b="1" spc="2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festivos</a:t>
            </a:r>
            <a:r>
              <a:rPr sz="2000" b="1" spc="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horarios 	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establecidos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por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el</a:t>
            </a:r>
            <a:r>
              <a:rPr sz="2000" b="1" spc="-1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parque</a:t>
            </a:r>
            <a:r>
              <a:rPr sz="2000" b="1" spc="-1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-</a:t>
            </a:r>
            <a:r>
              <a:rPr sz="2000" b="1" spc="-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Cerrado</a:t>
            </a:r>
            <a:r>
              <a:rPr sz="2000" b="1" spc="-1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los</a:t>
            </a:r>
            <a:r>
              <a:rPr sz="2000" b="1" spc="-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lunes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(martes</a:t>
            </a:r>
            <a:r>
              <a:rPr sz="2000" b="1" spc="-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en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0055A7"/>
                </a:solidFill>
                <a:latin typeface="Arial"/>
                <a:cs typeface="Arial"/>
              </a:rPr>
              <a:t>caso 	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ser</a:t>
            </a:r>
            <a:r>
              <a:rPr sz="2000" b="1" spc="-8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lunes</a:t>
            </a:r>
            <a:r>
              <a:rPr sz="2000" b="1" spc="-5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festivo)</a:t>
            </a:r>
            <a:r>
              <a:rPr sz="2000" b="1" spc="-7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por</a:t>
            </a:r>
            <a:r>
              <a:rPr sz="2000" b="1" spc="-40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mantenimiento.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95"/>
              </a:spcBef>
              <a:buClr>
                <a:srgbClr val="0055A7"/>
              </a:buClr>
              <a:buFont typeface="Arial MT"/>
              <a:buChar char="•"/>
            </a:pP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SE</a:t>
            </a:r>
            <a:r>
              <a:rPr sz="2000" b="1" spc="-6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DEBE</a:t>
            </a:r>
            <a:r>
              <a:rPr sz="2000" b="1" spc="-7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INDICAR</a:t>
            </a:r>
            <a:r>
              <a:rPr sz="2000" b="1" spc="-8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55A7"/>
                </a:solidFill>
                <a:latin typeface="Arial"/>
                <a:cs typeface="Arial"/>
              </a:rPr>
              <a:t>FECHA</a:t>
            </a:r>
            <a:r>
              <a:rPr sz="2000" b="1" spc="-114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30" dirty="0">
                <a:solidFill>
                  <a:srgbClr val="0055A7"/>
                </a:solidFill>
                <a:latin typeface="Arial"/>
                <a:cs typeface="Arial"/>
              </a:rPr>
              <a:t>ESPECIFICA</a:t>
            </a:r>
            <a:r>
              <a:rPr sz="2000" b="1" spc="-10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55A7"/>
                </a:solidFill>
                <a:latin typeface="Arial"/>
                <a:cs typeface="Arial"/>
              </a:rPr>
              <a:t>DE</a:t>
            </a:r>
            <a:r>
              <a:rPr sz="2000" b="1" spc="-85" dirty="0">
                <a:solidFill>
                  <a:srgbClr val="0055A7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5A7"/>
                </a:solidFill>
                <a:latin typeface="Arial"/>
                <a:cs typeface="Arial"/>
              </a:rPr>
              <a:t>VISITA.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615797" y="1210183"/>
            <a:ext cx="224282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MALOKA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5297150" y="3174872"/>
            <a:ext cx="197993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spc="-20" dirty="0">
                <a:solidFill>
                  <a:srgbClr val="3D3D3D"/>
                </a:solidFill>
                <a:latin typeface="Arial"/>
                <a:cs typeface="Arial"/>
              </a:rPr>
              <a:t>Pasaporte </a:t>
            </a:r>
            <a:r>
              <a:rPr sz="3200" b="1" dirty="0">
                <a:solidFill>
                  <a:srgbClr val="3D3D3D"/>
                </a:solidFill>
                <a:latin typeface="Arial"/>
                <a:cs typeface="Arial"/>
              </a:rPr>
              <a:t>virtual</a:t>
            </a:r>
            <a:r>
              <a:rPr sz="3200" b="1" spc="-114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3D3D3D"/>
                </a:solidFill>
                <a:latin typeface="Arial"/>
                <a:cs typeface="Arial"/>
              </a:rPr>
              <a:t>– </a:t>
            </a:r>
            <a:r>
              <a:rPr sz="3200" b="1" spc="-10" dirty="0">
                <a:solidFill>
                  <a:srgbClr val="3D3D3D"/>
                </a:solidFill>
                <a:latin typeface="Arial"/>
                <a:cs typeface="Arial"/>
              </a:rPr>
              <a:t>Reserva</a:t>
            </a:r>
            <a:endParaRPr sz="32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5228569" y="2979419"/>
            <a:ext cx="2234565" cy="0"/>
          </a:xfrm>
          <a:custGeom>
            <a:avLst/>
            <a:gdLst/>
            <a:ahLst/>
            <a:cxnLst/>
            <a:rect l="l" t="t" r="r" b="b"/>
            <a:pathLst>
              <a:path w="2234565">
                <a:moveTo>
                  <a:pt x="0" y="0"/>
                </a:moveTo>
                <a:lnTo>
                  <a:pt x="223431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9881743" y="6258559"/>
            <a:ext cx="2980055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30" dirty="0">
                <a:solidFill>
                  <a:srgbClr val="FFFFFF"/>
                </a:solidFill>
                <a:latin typeface="Arial"/>
                <a:cs typeface="Arial"/>
              </a:rPr>
              <a:t>Tarifa</a:t>
            </a:r>
            <a:r>
              <a:rPr sz="3200" b="1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$61.000</a:t>
            </a:r>
            <a:endParaRPr sz="3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881743" y="7802117"/>
            <a:ext cx="1864995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40" dirty="0">
                <a:solidFill>
                  <a:srgbClr val="FFFFFF"/>
                </a:solidFill>
                <a:latin typeface="Arial MT"/>
                <a:cs typeface="Arial MT"/>
              </a:rPr>
              <a:t>Tarifa</a:t>
            </a:r>
            <a:r>
              <a:rPr sz="2500" spc="-1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Arial MT"/>
                <a:cs typeface="Arial MT"/>
              </a:rPr>
              <a:t>parque</a:t>
            </a:r>
            <a:endParaRPr sz="25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500" spc="-10" dirty="0">
                <a:solidFill>
                  <a:srgbClr val="FFFFFF"/>
                </a:solidFill>
                <a:latin typeface="Arial MT"/>
                <a:cs typeface="Arial MT"/>
              </a:rPr>
              <a:t>$67.200</a:t>
            </a:r>
            <a:endParaRPr sz="2500">
              <a:latin typeface="Arial MT"/>
              <a:cs typeface="Arial M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6362680" y="0"/>
            <a:ext cx="1912620" cy="1186815"/>
          </a:xfrm>
          <a:custGeom>
            <a:avLst/>
            <a:gdLst/>
            <a:ahLst/>
            <a:cxnLst/>
            <a:rect l="l" t="t" r="r" b="b"/>
            <a:pathLst>
              <a:path w="1912619" h="1186815">
                <a:moveTo>
                  <a:pt x="1912111" y="0"/>
                </a:moveTo>
                <a:lnTo>
                  <a:pt x="461771" y="0"/>
                </a:lnTo>
                <a:lnTo>
                  <a:pt x="149478" y="312293"/>
                </a:lnTo>
                <a:lnTo>
                  <a:pt x="114680" y="351154"/>
                </a:lnTo>
                <a:lnTo>
                  <a:pt x="84581" y="392811"/>
                </a:lnTo>
                <a:lnTo>
                  <a:pt x="58673" y="435737"/>
                </a:lnTo>
                <a:lnTo>
                  <a:pt x="37464" y="482092"/>
                </a:lnTo>
                <a:lnTo>
                  <a:pt x="14350" y="553085"/>
                </a:lnTo>
                <a:lnTo>
                  <a:pt x="5460" y="600837"/>
                </a:lnTo>
                <a:lnTo>
                  <a:pt x="0" y="675131"/>
                </a:lnTo>
                <a:lnTo>
                  <a:pt x="2666" y="724280"/>
                </a:lnTo>
                <a:lnTo>
                  <a:pt x="5460" y="748919"/>
                </a:lnTo>
                <a:lnTo>
                  <a:pt x="9525" y="772795"/>
                </a:lnTo>
                <a:lnTo>
                  <a:pt x="14350" y="797305"/>
                </a:lnTo>
                <a:lnTo>
                  <a:pt x="21843" y="821181"/>
                </a:lnTo>
                <a:lnTo>
                  <a:pt x="28701" y="845057"/>
                </a:lnTo>
                <a:lnTo>
                  <a:pt x="47751" y="891413"/>
                </a:lnTo>
                <a:lnTo>
                  <a:pt x="70992" y="935736"/>
                </a:lnTo>
                <a:lnTo>
                  <a:pt x="98932" y="978026"/>
                </a:lnTo>
                <a:lnTo>
                  <a:pt x="131698" y="1018286"/>
                </a:lnTo>
                <a:lnTo>
                  <a:pt x="168528" y="1055116"/>
                </a:lnTo>
                <a:lnTo>
                  <a:pt x="208787" y="1088517"/>
                </a:lnTo>
                <a:lnTo>
                  <a:pt x="251840" y="1116584"/>
                </a:lnTo>
                <a:lnTo>
                  <a:pt x="296163" y="1139698"/>
                </a:lnTo>
                <a:lnTo>
                  <a:pt x="341883" y="1158875"/>
                </a:lnTo>
                <a:lnTo>
                  <a:pt x="366521" y="1165605"/>
                </a:lnTo>
                <a:lnTo>
                  <a:pt x="390398" y="1173099"/>
                </a:lnTo>
                <a:lnTo>
                  <a:pt x="438150" y="1181989"/>
                </a:lnTo>
                <a:lnTo>
                  <a:pt x="487933" y="1186179"/>
                </a:lnTo>
                <a:lnTo>
                  <a:pt x="511809" y="1186815"/>
                </a:lnTo>
                <a:lnTo>
                  <a:pt x="537082" y="1186179"/>
                </a:lnTo>
                <a:lnTo>
                  <a:pt x="586231" y="1181989"/>
                </a:lnTo>
                <a:lnTo>
                  <a:pt x="634618" y="1173099"/>
                </a:lnTo>
                <a:lnTo>
                  <a:pt x="658494" y="1165605"/>
                </a:lnTo>
                <a:lnTo>
                  <a:pt x="681735" y="1158875"/>
                </a:lnTo>
                <a:lnTo>
                  <a:pt x="728852" y="1139698"/>
                </a:lnTo>
                <a:lnTo>
                  <a:pt x="773175" y="1116584"/>
                </a:lnTo>
                <a:lnTo>
                  <a:pt x="815466" y="1088517"/>
                </a:lnTo>
                <a:lnTo>
                  <a:pt x="855725" y="1055116"/>
                </a:lnTo>
                <a:lnTo>
                  <a:pt x="874902" y="1037463"/>
                </a:lnTo>
                <a:lnTo>
                  <a:pt x="1912111" y="0"/>
                </a:lnTo>
                <a:close/>
              </a:path>
            </a:pathLst>
          </a:custGeom>
          <a:solidFill>
            <a:srgbClr val="0055A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9088525"/>
            <a:ext cx="1925320" cy="1200150"/>
          </a:xfrm>
          <a:custGeom>
            <a:avLst/>
            <a:gdLst/>
            <a:ahLst/>
            <a:cxnLst/>
            <a:rect l="l" t="t" r="r" b="b"/>
            <a:pathLst>
              <a:path w="1925320" h="1200150">
                <a:moveTo>
                  <a:pt x="1413510" y="0"/>
                </a:moveTo>
                <a:lnTo>
                  <a:pt x="1363726" y="2044"/>
                </a:lnTo>
                <a:lnTo>
                  <a:pt x="1314577" y="8864"/>
                </a:lnTo>
                <a:lnTo>
                  <a:pt x="1266761" y="21145"/>
                </a:lnTo>
                <a:lnTo>
                  <a:pt x="1196467" y="47066"/>
                </a:lnTo>
                <a:lnTo>
                  <a:pt x="1152105" y="70256"/>
                </a:lnTo>
                <a:lnTo>
                  <a:pt x="1109802" y="98234"/>
                </a:lnTo>
                <a:lnTo>
                  <a:pt x="1069530" y="131648"/>
                </a:lnTo>
                <a:lnTo>
                  <a:pt x="0" y="1200059"/>
                </a:lnTo>
                <a:lnTo>
                  <a:pt x="1450340" y="1200059"/>
                </a:lnTo>
                <a:lnTo>
                  <a:pt x="1775841" y="874521"/>
                </a:lnTo>
                <a:lnTo>
                  <a:pt x="1810639" y="835647"/>
                </a:lnTo>
                <a:lnTo>
                  <a:pt x="1840738" y="794029"/>
                </a:lnTo>
                <a:lnTo>
                  <a:pt x="1866645" y="751052"/>
                </a:lnTo>
                <a:lnTo>
                  <a:pt x="1887855" y="704672"/>
                </a:lnTo>
                <a:lnTo>
                  <a:pt x="1910969" y="633717"/>
                </a:lnTo>
                <a:lnTo>
                  <a:pt x="1919858" y="585977"/>
                </a:lnTo>
                <a:lnTo>
                  <a:pt x="1925320" y="511619"/>
                </a:lnTo>
                <a:lnTo>
                  <a:pt x="1922652" y="462495"/>
                </a:lnTo>
                <a:lnTo>
                  <a:pt x="1919858" y="437946"/>
                </a:lnTo>
                <a:lnTo>
                  <a:pt x="1915795" y="414070"/>
                </a:lnTo>
                <a:lnTo>
                  <a:pt x="1910969" y="389508"/>
                </a:lnTo>
                <a:lnTo>
                  <a:pt x="1903476" y="365632"/>
                </a:lnTo>
                <a:lnTo>
                  <a:pt x="1896618" y="341756"/>
                </a:lnTo>
                <a:lnTo>
                  <a:pt x="1877568" y="295376"/>
                </a:lnTo>
                <a:lnTo>
                  <a:pt x="1854327" y="251028"/>
                </a:lnTo>
                <a:lnTo>
                  <a:pt x="1826387" y="208737"/>
                </a:lnTo>
                <a:lnTo>
                  <a:pt x="1793620" y="168490"/>
                </a:lnTo>
                <a:lnTo>
                  <a:pt x="1756791" y="131648"/>
                </a:lnTo>
                <a:lnTo>
                  <a:pt x="1716532" y="98234"/>
                </a:lnTo>
                <a:lnTo>
                  <a:pt x="1673479" y="70256"/>
                </a:lnTo>
                <a:lnTo>
                  <a:pt x="1629156" y="47066"/>
                </a:lnTo>
                <a:lnTo>
                  <a:pt x="1583436" y="27965"/>
                </a:lnTo>
                <a:lnTo>
                  <a:pt x="1558798" y="21145"/>
                </a:lnTo>
                <a:lnTo>
                  <a:pt x="1534922" y="13639"/>
                </a:lnTo>
                <a:lnTo>
                  <a:pt x="1511046" y="8864"/>
                </a:lnTo>
                <a:lnTo>
                  <a:pt x="1487170" y="4775"/>
                </a:lnTo>
                <a:lnTo>
                  <a:pt x="1461897" y="2044"/>
                </a:lnTo>
                <a:lnTo>
                  <a:pt x="1437386" y="673"/>
                </a:lnTo>
                <a:lnTo>
                  <a:pt x="1413510" y="0"/>
                </a:lnTo>
                <a:close/>
              </a:path>
            </a:pathLst>
          </a:custGeom>
          <a:solidFill>
            <a:srgbClr val="99D130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5220314" y="2357373"/>
            <a:ext cx="10680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3D3D3D"/>
                </a:solidFill>
                <a:latin typeface="Arial"/>
                <a:cs typeface="Arial"/>
              </a:rPr>
              <a:t>Bogotá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3277087" y="4957698"/>
            <a:ext cx="1961514" cy="3672840"/>
            <a:chOff x="13277087" y="4957698"/>
            <a:chExt cx="1961514" cy="3672840"/>
          </a:xfrm>
        </p:grpSpPr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277087" y="6775703"/>
              <a:ext cx="1961134" cy="185445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292454" y="4957698"/>
              <a:ext cx="1936115" cy="1828292"/>
            </a:xfrm>
            <a:prstGeom prst="rect">
              <a:avLst/>
            </a:prstGeom>
          </p:spPr>
        </p:pic>
      </p:grpSp>
      <p:pic>
        <p:nvPicPr>
          <p:cNvPr id="25" name="Imagen 24">
            <a:extLst>
              <a:ext uri="{FF2B5EF4-FFF2-40B4-BE49-F238E27FC236}">
                <a16:creationId xmlns:a16="http://schemas.microsoft.com/office/drawing/2014/main" id="{059088B6-3769-FA7A-58C2-0E9664B580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2400" y="7900291"/>
            <a:ext cx="2088684" cy="208868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Words>7954</Words>
  <Application>Microsoft Office PowerPoint</Application>
  <PresentationFormat>Personalizado</PresentationFormat>
  <Paragraphs>907</Paragraphs>
  <Slides>53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58" baseType="lpstr">
      <vt:lpstr>Arial</vt:lpstr>
      <vt:lpstr>Arial MT</vt:lpstr>
      <vt:lpstr>Calibri</vt:lpstr>
      <vt:lpstr>Times New Roman</vt:lpstr>
      <vt:lpstr>Office Theme</vt:lpstr>
      <vt:lpstr>Presentación de PowerPoint</vt:lpstr>
      <vt:lpstr>PARQUE JAIME DUQUE</vt:lpstr>
      <vt:lpstr>MUNDO AVENTURA</vt:lpstr>
      <vt:lpstr>MUNDO AVENTURA</vt:lpstr>
      <vt:lpstr>SALITRE MAGICO</vt:lpstr>
      <vt:lpstr>SALITRE MAGICO</vt:lpstr>
      <vt:lpstr>SKY ZONE TRAMPOLINE PARK</vt:lpstr>
      <vt:lpstr>MULTIPARQUE</vt:lpstr>
      <vt:lpstr>MALOKA</vt:lpstr>
      <vt:lpstr>CINEMA PROCINAL</vt:lpstr>
      <vt:lpstr>CINE COLOMBIA</vt:lpstr>
      <vt:lpstr>CINEMARK Entrada + Confiteria</vt:lpstr>
      <vt:lpstr>CINE ROYAL FILMS Royal Films</vt:lpstr>
      <vt:lpstr>PISCILAGO</vt:lpstr>
      <vt:lpstr>Presentación de PowerPoint</vt:lpstr>
      <vt:lpstr>CATEDRAL DE SAL DE ZIPAQUIRA</vt:lpstr>
      <vt:lpstr>KANALOA PARQUE ACUATICO Pasadia</vt:lpstr>
      <vt:lpstr>BIOPARQUE UKUMARI</vt:lpstr>
      <vt:lpstr>CARIBE AVENTURA Pasadia Jueves a Sábado:</vt:lpstr>
      <vt:lpstr>CARIBE AVENTURA Pasadia Domingo y Festivos</vt:lpstr>
      <vt:lpstr>LAS BAILARINAS PARQUE AGUA Y AVENTURA</vt:lpstr>
      <vt:lpstr>LAS BAILARINAS PARQUE AGUA Y AVENTURA Pasadia – Temporada Alta</vt:lpstr>
      <vt:lpstr>LAS BAILARINAS PARQUE AGUA Y AVENTURA</vt:lpstr>
      <vt:lpstr>MINA DE SAL NEMOCON</vt:lpstr>
      <vt:lpstr>PARQUE EXPLORA</vt:lpstr>
      <vt:lpstr>INFAPARQUE ACUATICO IKARUS V-FS- FESTIVOS</vt:lpstr>
      <vt:lpstr>PARQUE NACIONAL DEL CAFÉ</vt:lpstr>
      <vt:lpstr>PARQUE NACIONAL DEL CAFÉ</vt:lpstr>
      <vt:lpstr>PARQUE NACIONAL DEL CAFÉ</vt:lpstr>
      <vt:lpstr>HACIENDA NAPOLES</vt:lpstr>
      <vt:lpstr>HACIENDA NAPOLES</vt:lpstr>
      <vt:lpstr>HACIENDA NAPOLES Pasadia Premium</vt:lpstr>
      <vt:lpstr>PARQUE PANACA Pasaporte Panaca</vt:lpstr>
      <vt:lpstr>PARQUE PANACA Pasaporte Campo</vt:lpstr>
      <vt:lpstr>PARQUE PANACA Pasaporte Travesia Noche</vt:lpstr>
      <vt:lpstr>PLAYA HAWAI</vt:lpstr>
      <vt:lpstr>PLAYA HAWAI</vt:lpstr>
      <vt:lpstr>KYQA MHUYSQA Manillas Infantiles</vt:lpstr>
      <vt:lpstr>KYQA MHUYSQA Pasaportes - Zona General</vt:lpstr>
      <vt:lpstr>KYQA MHUYSQA</vt:lpstr>
      <vt:lpstr>KYQA MHUYSQA</vt:lpstr>
      <vt:lpstr>PARQUE TEMATICO MANOA</vt:lpstr>
      <vt:lpstr>PARQUE TEMATICO MANOA Pasaportes</vt:lpstr>
      <vt:lpstr>Presentación de PowerPoint</vt:lpstr>
      <vt:lpstr>Tarifa Convenio $47.800</vt:lpstr>
      <vt:lpstr>Tarifa Convenio $21.500</vt:lpstr>
      <vt:lpstr>Presentación de PowerPoint</vt:lpstr>
      <vt:lpstr>Presentación de PowerPoint</vt:lpstr>
      <vt:lpstr>Tarifa convenio</vt:lpstr>
      <vt:lpstr>Tarifa convenio</vt:lpstr>
      <vt:lpstr>Presentación de PowerPoint</vt:lpstr>
      <vt:lpstr>GIMNASIO SMART FIT Plan Black Vip Mensualidad.</vt:lpstr>
      <vt:lpstr>Contáctanos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rafael santacruz</cp:lastModifiedBy>
  <cp:revision>1</cp:revision>
  <dcterms:created xsi:type="dcterms:W3CDTF">2026-05-03T18:50:11Z</dcterms:created>
  <dcterms:modified xsi:type="dcterms:W3CDTF">2026-05-03T19:03:51Z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2026-03-30T00:00:00Z</vt:filetime>
  </property>
  <property fmtid="{D5CDD505-2E9C-101B-9397-08002B2CF9AE}" pid="3" name="Creator">
    <vt:lpwstr>Microsoft® PowerPoint® para Microsoft 365</vt:lpwstr>
  </property>
  <property fmtid="{D5CDD505-2E9C-101B-9397-08002B2CF9AE}" pid="4" name="LastSaved">
    <vt:filetime>2026-05-03T00:00:00Z</vt:filetime>
  </property>
  <property fmtid="{D5CDD505-2E9C-101B-9397-08002B2CF9AE}" pid="5" name="Producer">
    <vt:lpwstr>Microsoft® PowerPoint® para Microsoft 365</vt:lpwstr>
  </property>
</Properties>
</file>